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6373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8" r:id="rId3"/>
    <p:sldId id="312" r:id="rId4"/>
    <p:sldId id="428" r:id="rId5"/>
    <p:sldId id="429" r:id="rId6"/>
    <p:sldId id="430" r:id="rId7"/>
    <p:sldId id="316" r:id="rId8"/>
    <p:sldId id="412" r:id="rId9"/>
    <p:sldId id="401" r:id="rId10"/>
    <p:sldId id="381" r:id="rId11"/>
    <p:sldId id="417" r:id="rId12"/>
    <p:sldId id="418" r:id="rId13"/>
    <p:sldId id="419" r:id="rId14"/>
    <p:sldId id="420" r:id="rId15"/>
    <p:sldId id="421" r:id="rId16"/>
    <p:sldId id="423" r:id="rId17"/>
    <p:sldId id="424" r:id="rId18"/>
    <p:sldId id="425" r:id="rId19"/>
    <p:sldId id="426" r:id="rId20"/>
    <p:sldId id="427" r:id="rId21"/>
    <p:sldId id="407" r:id="rId22"/>
    <p:sldId id="403" r:id="rId23"/>
    <p:sldId id="404" r:id="rId24"/>
    <p:sldId id="405" r:id="rId25"/>
    <p:sldId id="367" r:id="rId26"/>
    <p:sldId id="414" r:id="rId27"/>
    <p:sldId id="432" r:id="rId28"/>
    <p:sldId id="433" r:id="rId29"/>
    <p:sldId id="434" r:id="rId30"/>
    <p:sldId id="435" r:id="rId31"/>
    <p:sldId id="436" r:id="rId32"/>
    <p:sldId id="354" r:id="rId33"/>
    <p:sldId id="355" r:id="rId34"/>
    <p:sldId id="356" r:id="rId35"/>
    <p:sldId id="272" r:id="rId36"/>
    <p:sldId id="329" r:id="rId37"/>
    <p:sldId id="328" r:id="rId38"/>
    <p:sldId id="410" r:id="rId39"/>
    <p:sldId id="438" r:id="rId40"/>
    <p:sldId id="415" r:id="rId41"/>
    <p:sldId id="416" r:id="rId42"/>
    <p:sldId id="344" r:id="rId43"/>
    <p:sldId id="345" r:id="rId44"/>
    <p:sldId id="298" r:id="rId45"/>
    <p:sldId id="326" r:id="rId46"/>
    <p:sldId id="269" r:id="rId47"/>
    <p:sldId id="437" r:id="rId48"/>
    <p:sldId id="364" r:id="rId49"/>
    <p:sldId id="296" r:id="rId50"/>
    <p:sldId id="292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lia Gosta" initials="GG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  <a:srgbClr val="FF5050"/>
    <a:srgbClr val="FFCC00"/>
    <a:srgbClr val="969696"/>
    <a:srgbClr val="00FF00"/>
    <a:srgbClr val="E31DC2"/>
    <a:srgbClr val="008383"/>
    <a:srgbClr val="FFDD71"/>
    <a:srgbClr val="E11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4" autoAdjust="0"/>
  </p:normalViewPr>
  <p:slideViewPr>
    <p:cSldViewPr snapToGrid="0">
      <p:cViewPr>
        <p:scale>
          <a:sx n="122" d="100"/>
          <a:sy n="122" d="100"/>
        </p:scale>
        <p:origin x="-96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44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15f0caaf-daae-48b5-9088-2260f6301ca3" providerId="ADAL" clId="{3C16A127-69A1-494C-B812-64F64FCC4307}"/>
    <pc:docChg chg="undo redo custSel addSld delSld modSld sldOrd modMainMaster">
      <pc:chgData name=" " userId="15f0caaf-daae-48b5-9088-2260f6301ca3" providerId="ADAL" clId="{3C16A127-69A1-494C-B812-64F64FCC4307}" dt="2018-08-29T10:15:55.122" v="5358" actId="1076"/>
      <pc:docMkLst>
        <pc:docMk/>
      </pc:docMkLst>
      <pc:sldChg chg="addSp modSp">
        <pc:chgData name=" " userId="15f0caaf-daae-48b5-9088-2260f6301ca3" providerId="ADAL" clId="{3C16A127-69A1-494C-B812-64F64FCC4307}" dt="2018-08-29T10:15:55.122" v="5358" actId="1076"/>
        <pc:sldMkLst>
          <pc:docMk/>
          <pc:sldMk cId="1225811466" sldId="256"/>
        </pc:sldMkLst>
        <pc:spChg chg="mod">
          <ac:chgData name=" " userId="15f0caaf-daae-48b5-9088-2260f6301ca3" providerId="ADAL" clId="{3C16A127-69A1-494C-B812-64F64FCC4307}" dt="2018-08-17T09:12:50.257" v="666" actId="14100"/>
          <ac:spMkLst>
            <pc:docMk/>
            <pc:sldMk cId="1225811466" sldId="256"/>
            <ac:spMk id="2" creationId="{00000000-0000-0000-0000-000000000000}"/>
          </ac:spMkLst>
        </pc:spChg>
        <pc:spChg chg="add mod">
          <ac:chgData name=" " userId="15f0caaf-daae-48b5-9088-2260f6301ca3" providerId="ADAL" clId="{3C16A127-69A1-494C-B812-64F64FCC4307}" dt="2018-08-29T10:15:55.122" v="5358" actId="1076"/>
          <ac:spMkLst>
            <pc:docMk/>
            <pc:sldMk cId="1225811466" sldId="256"/>
            <ac:spMk id="3" creationId="{60437A0C-877B-4B68-8BF7-88EDC85EEE9E}"/>
          </ac:spMkLst>
        </pc:spChg>
        <pc:spChg chg="mod">
          <ac:chgData name=" " userId="15f0caaf-daae-48b5-9088-2260f6301ca3" providerId="ADAL" clId="{3C16A127-69A1-494C-B812-64F64FCC4307}" dt="2018-08-17T09:12:22.091" v="658" actId="27636"/>
          <ac:spMkLst>
            <pc:docMk/>
            <pc:sldMk cId="1225811466" sldId="256"/>
            <ac:spMk id="3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12:32.410" v="662" actId="1076"/>
          <ac:spMkLst>
            <pc:docMk/>
            <pc:sldMk cId="1225811466" sldId="256"/>
            <ac:spMk id="4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9T08:41:36.283" v="5258" actId="1076"/>
          <ac:spMkLst>
            <pc:docMk/>
            <pc:sldMk cId="1225811466" sldId="256"/>
            <ac:spMk id="5" creationId="{00000000-0000-0000-0000-000000000000}"/>
          </ac:spMkLst>
        </pc:spChg>
        <pc:spChg chg="add mod">
          <ac:chgData name=" " userId="15f0caaf-daae-48b5-9088-2260f6301ca3" providerId="ADAL" clId="{3C16A127-69A1-494C-B812-64F64FCC4307}" dt="2018-08-28T07:41:58.479" v="4321" actId="113"/>
          <ac:spMkLst>
            <pc:docMk/>
            <pc:sldMk cId="1225811466" sldId="256"/>
            <ac:spMk id="9" creationId="{E423D6A8-4DAD-434B-8984-49791A5DFE54}"/>
          </ac:spMkLst>
        </pc:spChg>
        <pc:grpChg chg="mod">
          <ac:chgData name=" " userId="15f0caaf-daae-48b5-9088-2260f6301ca3" providerId="ADAL" clId="{3C16A127-69A1-494C-B812-64F64FCC4307}" dt="2018-08-18T13:01:16.931" v="1985" actId="14100"/>
          <ac:grpSpMkLst>
            <pc:docMk/>
            <pc:sldMk cId="1225811466" sldId="256"/>
            <ac:grpSpMk id="6" creationId="{00000000-0000-0000-0000-000000000000}"/>
          </ac:grpSpMkLst>
        </pc:grpChg>
        <pc:picChg chg="mod">
          <ac:chgData name=" " userId="15f0caaf-daae-48b5-9088-2260f6301ca3" providerId="ADAL" clId="{3C16A127-69A1-494C-B812-64F64FCC4307}" dt="2018-08-18T13:01:02.385" v="1980" actId="14100"/>
          <ac:picMkLst>
            <pc:docMk/>
            <pc:sldMk cId="1225811466" sldId="256"/>
            <ac:picMk id="7" creationId="{00000000-0000-0000-0000-000000000000}"/>
          </ac:picMkLst>
        </pc:picChg>
        <pc:picChg chg="mod">
          <ac:chgData name=" " userId="15f0caaf-daae-48b5-9088-2260f6301ca3" providerId="ADAL" clId="{3C16A127-69A1-494C-B812-64F64FCC4307}" dt="2018-08-18T13:01:06.989" v="1982" actId="14100"/>
          <ac:picMkLst>
            <pc:docMk/>
            <pc:sldMk cId="1225811466" sldId="256"/>
            <ac:picMk id="8" creationId="{00000000-0000-0000-0000-000000000000}"/>
          </ac:picMkLst>
        </pc:picChg>
      </pc:sldChg>
      <pc:sldChg chg="delSp modSp">
        <pc:chgData name=" " userId="15f0caaf-daae-48b5-9088-2260f6301ca3" providerId="ADAL" clId="{3C16A127-69A1-494C-B812-64F64FCC4307}" dt="2018-08-17T10:04:06.836" v="1184" actId="403"/>
        <pc:sldMkLst>
          <pc:docMk/>
          <pc:sldMk cId="2533389514" sldId="269"/>
        </pc:sldMkLst>
        <pc:spChg chg="mod">
          <ac:chgData name=" " userId="15f0caaf-daae-48b5-9088-2260f6301ca3" providerId="ADAL" clId="{3C16A127-69A1-494C-B812-64F64FCC4307}" dt="2018-08-17T09:09:44.100" v="629" actId="27636"/>
          <ac:spMkLst>
            <pc:docMk/>
            <pc:sldMk cId="2533389514" sldId="269"/>
            <ac:spMk id="5" creationId="{00000000-0000-0000-0000-000000000000}"/>
          </ac:spMkLst>
        </pc:spChg>
        <pc:spChg chg="del mod">
          <ac:chgData name=" " userId="15f0caaf-daae-48b5-9088-2260f6301ca3" providerId="ADAL" clId="{3C16A127-69A1-494C-B812-64F64FCC4307}" dt="2018-08-17T10:03:53.713" v="1180" actId="478"/>
          <ac:spMkLst>
            <pc:docMk/>
            <pc:sldMk cId="2533389514" sldId="269"/>
            <ac:spMk id="8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3:35.149" v="1174" actId="1076"/>
          <ac:spMkLst>
            <pc:docMk/>
            <pc:sldMk cId="2533389514" sldId="269"/>
            <ac:spMk id="10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3:43.685" v="1177" actId="1076"/>
          <ac:spMkLst>
            <pc:docMk/>
            <pc:sldMk cId="2533389514" sldId="269"/>
            <ac:spMk id="11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3:46.588" v="1178" actId="1076"/>
          <ac:spMkLst>
            <pc:docMk/>
            <pc:sldMk cId="2533389514" sldId="269"/>
            <ac:spMk id="1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3:37.221" v="1175" actId="1076"/>
          <ac:spMkLst>
            <pc:docMk/>
            <pc:sldMk cId="2533389514" sldId="269"/>
            <ac:spMk id="13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3:49.629" v="1179" actId="1076"/>
          <ac:spMkLst>
            <pc:docMk/>
            <pc:sldMk cId="2533389514" sldId="269"/>
            <ac:spMk id="14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4:06.836" v="1184" actId="403"/>
          <ac:spMkLst>
            <pc:docMk/>
            <pc:sldMk cId="2533389514" sldId="269"/>
            <ac:spMk id="28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0:04:06.836" v="1184" actId="403"/>
          <ac:spMkLst>
            <pc:docMk/>
            <pc:sldMk cId="2533389514" sldId="269"/>
            <ac:spMk id="29" creationId="{00000000-0000-0000-0000-000000000000}"/>
          </ac:spMkLst>
        </pc:spChg>
        <pc:picChg chg="mod">
          <ac:chgData name=" " userId="15f0caaf-daae-48b5-9088-2260f6301ca3" providerId="ADAL" clId="{3C16A127-69A1-494C-B812-64F64FCC4307}" dt="2018-08-17T10:03:29.845" v="1172" actId="1076"/>
          <ac:picMkLst>
            <pc:docMk/>
            <pc:sldMk cId="2533389514" sldId="269"/>
            <ac:picMk id="6" creationId="{00000000-0000-0000-0000-000000000000}"/>
          </ac:picMkLst>
        </pc:picChg>
        <pc:picChg chg="mod">
          <ac:chgData name=" " userId="15f0caaf-daae-48b5-9088-2260f6301ca3" providerId="ADAL" clId="{3C16A127-69A1-494C-B812-64F64FCC4307}" dt="2018-08-17T10:03:57.381" v="1181" actId="14100"/>
          <ac:picMkLst>
            <pc:docMk/>
            <pc:sldMk cId="2533389514" sldId="269"/>
            <ac:picMk id="24" creationId="{00000000-0000-0000-0000-000000000000}"/>
          </ac:picMkLst>
        </pc:picChg>
      </pc:sldChg>
      <pc:sldChg chg="addSp delSp modSp">
        <pc:chgData name=" " userId="15f0caaf-daae-48b5-9088-2260f6301ca3" providerId="ADAL" clId="{3C16A127-69A1-494C-B812-64F64FCC4307}" dt="2018-08-28T08:39:03.873" v="4443" actId="20577"/>
        <pc:sldMkLst>
          <pc:docMk/>
          <pc:sldMk cId="3821280327" sldId="272"/>
        </pc:sldMkLst>
        <pc:spChg chg="mod">
          <ac:chgData name=" " userId="15f0caaf-daae-48b5-9088-2260f6301ca3" providerId="ADAL" clId="{3C16A127-69A1-494C-B812-64F64FCC4307}" dt="2018-08-17T09:38:26.568" v="885" actId="1076"/>
          <ac:spMkLst>
            <pc:docMk/>
            <pc:sldMk cId="3821280327" sldId="272"/>
            <ac:spMk id="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8T13:20:44.779" v="2216" actId="1036"/>
          <ac:spMkLst>
            <pc:docMk/>
            <pc:sldMk cId="3821280327" sldId="272"/>
            <ac:spMk id="3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09:43.967" v="614" actId="27636"/>
          <ac:spMkLst>
            <pc:docMk/>
            <pc:sldMk cId="3821280327" sldId="272"/>
            <ac:spMk id="5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39:06.447" v="893" actId="14100"/>
          <ac:spMkLst>
            <pc:docMk/>
            <pc:sldMk cId="3821280327" sldId="272"/>
            <ac:spMk id="8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39:18.263" v="895" actId="14100"/>
          <ac:spMkLst>
            <pc:docMk/>
            <pc:sldMk cId="3821280327" sldId="272"/>
            <ac:spMk id="9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39:00.639" v="892" actId="14100"/>
          <ac:spMkLst>
            <pc:docMk/>
            <pc:sldMk cId="3821280327" sldId="272"/>
            <ac:spMk id="10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18T14:52:27.487" v="2406" actId="478"/>
          <ac:spMkLst>
            <pc:docMk/>
            <pc:sldMk cId="3821280327" sldId="272"/>
            <ac:spMk id="11" creationId="{F65C3B4F-43E3-40F7-BE91-1AB1CD1F4200}"/>
          </ac:spMkLst>
        </pc:spChg>
        <pc:spChg chg="mod">
          <ac:chgData name=" " userId="15f0caaf-daae-48b5-9088-2260f6301ca3" providerId="ADAL" clId="{3C16A127-69A1-494C-B812-64F64FCC4307}" dt="2018-08-28T08:39:03.873" v="4443" actId="20577"/>
          <ac:spMkLst>
            <pc:docMk/>
            <pc:sldMk cId="3821280327" sldId="272"/>
            <ac:spMk id="12" creationId="{00000000-0000-0000-0000-000000000000}"/>
          </ac:spMkLst>
        </pc:spChg>
        <pc:spChg chg="add mod">
          <ac:chgData name=" " userId="15f0caaf-daae-48b5-9088-2260f6301ca3" providerId="ADAL" clId="{3C16A127-69A1-494C-B812-64F64FCC4307}" dt="2018-08-18T13:20:36.380" v="2214" actId="1076"/>
          <ac:spMkLst>
            <pc:docMk/>
            <pc:sldMk cId="3821280327" sldId="272"/>
            <ac:spMk id="14" creationId="{3F0F0F47-E4FD-4959-A66C-55786A6CF058}"/>
          </ac:spMkLst>
        </pc:spChg>
        <pc:picChg chg="del mod">
          <ac:chgData name=" " userId="15f0caaf-daae-48b5-9088-2260f6301ca3" providerId="ADAL" clId="{3C16A127-69A1-494C-B812-64F64FCC4307}" dt="2018-08-18T14:52:25.262" v="2405" actId="478"/>
          <ac:picMkLst>
            <pc:docMk/>
            <pc:sldMk cId="3821280327" sldId="272"/>
            <ac:picMk id="6" creationId="{00000000-0000-0000-0000-000000000000}"/>
          </ac:picMkLst>
        </pc:picChg>
        <pc:picChg chg="mod">
          <ac:chgData name=" " userId="15f0caaf-daae-48b5-9088-2260f6301ca3" providerId="ADAL" clId="{3C16A127-69A1-494C-B812-64F64FCC4307}" dt="2018-08-17T09:38:44.046" v="889" actId="14100"/>
          <ac:picMkLst>
            <pc:docMk/>
            <pc:sldMk cId="3821280327" sldId="272"/>
            <ac:picMk id="7" creationId="{00000000-0000-0000-0000-000000000000}"/>
          </ac:picMkLst>
        </pc:picChg>
        <pc:cxnChg chg="del">
          <ac:chgData name=" " userId="15f0caaf-daae-48b5-9088-2260f6301ca3" providerId="ADAL" clId="{3C16A127-69A1-494C-B812-64F64FCC4307}" dt="2018-08-18T14:52:28.445" v="2407" actId="478"/>
          <ac:cxnSpMkLst>
            <pc:docMk/>
            <pc:sldMk cId="3821280327" sldId="272"/>
            <ac:cxnSpMk id="13" creationId="{2519BC50-492C-4287-B441-FA1F3DFA3646}"/>
          </ac:cxnSpMkLst>
        </pc:cxnChg>
        <pc:cxnChg chg="add mod">
          <ac:chgData name=" " userId="15f0caaf-daae-48b5-9088-2260f6301ca3" providerId="ADAL" clId="{3C16A127-69A1-494C-B812-64F64FCC4307}" dt="2018-08-18T13:20:41.402" v="2215" actId="1076"/>
          <ac:cxnSpMkLst>
            <pc:docMk/>
            <pc:sldMk cId="3821280327" sldId="272"/>
            <ac:cxnSpMk id="15" creationId="{A1D26F2F-7AB6-4644-833C-C8F5170D2F83}"/>
          </ac:cxnSpMkLst>
        </pc:cxnChg>
      </pc:sldChg>
      <pc:sldChg chg="modSp">
        <pc:chgData name=" " userId="15f0caaf-daae-48b5-9088-2260f6301ca3" providerId="ADAL" clId="{3C16A127-69A1-494C-B812-64F64FCC4307}" dt="2018-08-17T12:24:31.209" v="1512" actId="1076"/>
        <pc:sldMkLst>
          <pc:docMk/>
          <pc:sldMk cId="1942415890" sldId="292"/>
        </pc:sldMkLst>
        <pc:spChg chg="mod">
          <ac:chgData name=" " userId="15f0caaf-daae-48b5-9088-2260f6301ca3" providerId="ADAL" clId="{3C16A127-69A1-494C-B812-64F64FCC4307}" dt="2018-08-17T12:20:38.978" v="1458" actId="1076"/>
          <ac:spMkLst>
            <pc:docMk/>
            <pc:sldMk cId="1942415890" sldId="292"/>
            <ac:spMk id="4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09:44.172" v="638" actId="27636"/>
          <ac:spMkLst>
            <pc:docMk/>
            <pc:sldMk cId="1942415890" sldId="292"/>
            <ac:spMk id="5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12:20:09.290" v="1451" actId="1076"/>
          <ac:spMkLst>
            <pc:docMk/>
            <pc:sldMk cId="1942415890" sldId="292"/>
            <ac:spMk id="9" creationId="{0B071964-23B7-4F79-B4B5-C3B91D178C8C}"/>
          </ac:spMkLst>
        </pc:spChg>
        <pc:spChg chg="mod">
          <ac:chgData name=" " userId="15f0caaf-daae-48b5-9088-2260f6301ca3" providerId="ADAL" clId="{3C16A127-69A1-494C-B812-64F64FCC4307}" dt="2018-08-17T12:23:04.155" v="1485" actId="1076"/>
          <ac:spMkLst>
            <pc:docMk/>
            <pc:sldMk cId="1942415890" sldId="292"/>
            <ac:spMk id="16" creationId="{6ACF06D5-6147-4E49-9564-498C9E95BBA8}"/>
          </ac:spMkLst>
        </pc:spChg>
        <pc:spChg chg="mod">
          <ac:chgData name=" " userId="15f0caaf-daae-48b5-9088-2260f6301ca3" providerId="ADAL" clId="{3C16A127-69A1-494C-B812-64F64FCC4307}" dt="2018-08-17T12:23:20.321" v="1491" actId="1076"/>
          <ac:spMkLst>
            <pc:docMk/>
            <pc:sldMk cId="1942415890" sldId="292"/>
            <ac:spMk id="19" creationId="{F0918435-42A4-419F-9D4B-B7382C176100}"/>
          </ac:spMkLst>
        </pc:spChg>
        <pc:spChg chg="mod">
          <ac:chgData name=" " userId="15f0caaf-daae-48b5-9088-2260f6301ca3" providerId="ADAL" clId="{3C16A127-69A1-494C-B812-64F64FCC4307}" dt="2018-08-17T12:23:04.155" v="1485" actId="1076"/>
          <ac:spMkLst>
            <pc:docMk/>
            <pc:sldMk cId="1942415890" sldId="292"/>
            <ac:spMk id="20" creationId="{C2F8600F-C44E-4373-A921-2AA30FBB4F46}"/>
          </ac:spMkLst>
        </pc:spChg>
        <pc:spChg chg="mod">
          <ac:chgData name=" " userId="15f0caaf-daae-48b5-9088-2260f6301ca3" providerId="ADAL" clId="{3C16A127-69A1-494C-B812-64F64FCC4307}" dt="2018-08-17T12:23:08.057" v="1487" actId="1076"/>
          <ac:spMkLst>
            <pc:docMk/>
            <pc:sldMk cId="1942415890" sldId="292"/>
            <ac:spMk id="22" creationId="{F13F719E-3FC1-490D-81DE-AAC8F0FDDC8B}"/>
          </ac:spMkLst>
        </pc:spChg>
        <pc:spChg chg="mod">
          <ac:chgData name=" " userId="15f0caaf-daae-48b5-9088-2260f6301ca3" providerId="ADAL" clId="{3C16A127-69A1-494C-B812-64F64FCC4307}" dt="2018-08-17T12:23:04.155" v="1485" actId="1076"/>
          <ac:spMkLst>
            <pc:docMk/>
            <pc:sldMk cId="1942415890" sldId="292"/>
            <ac:spMk id="24" creationId="{82668EC2-F112-46BA-B0EB-DDA1D7993715}"/>
          </ac:spMkLst>
        </pc:spChg>
        <pc:spChg chg="mod">
          <ac:chgData name=" " userId="15f0caaf-daae-48b5-9088-2260f6301ca3" providerId="ADAL" clId="{3C16A127-69A1-494C-B812-64F64FCC4307}" dt="2018-08-17T12:23:24.922" v="1493" actId="1076"/>
          <ac:spMkLst>
            <pc:docMk/>
            <pc:sldMk cId="1942415890" sldId="292"/>
            <ac:spMk id="26" creationId="{7459F855-9ED9-4016-A11B-669DAD5253BB}"/>
          </ac:spMkLst>
        </pc:spChg>
        <pc:spChg chg="mod">
          <ac:chgData name=" " userId="15f0caaf-daae-48b5-9088-2260f6301ca3" providerId="ADAL" clId="{3C16A127-69A1-494C-B812-64F64FCC4307}" dt="2018-08-17T12:24:27.073" v="1510" actId="1076"/>
          <ac:spMkLst>
            <pc:docMk/>
            <pc:sldMk cId="1942415890" sldId="292"/>
            <ac:spMk id="29" creationId="{E59EC85A-6365-4CDE-81A4-1EEC9B62F45D}"/>
          </ac:spMkLst>
        </pc:spChg>
        <pc:spChg chg="mod">
          <ac:chgData name=" " userId="15f0caaf-daae-48b5-9088-2260f6301ca3" providerId="ADAL" clId="{3C16A127-69A1-494C-B812-64F64FCC4307}" dt="2018-08-17T12:24:29.153" v="1511" actId="1076"/>
          <ac:spMkLst>
            <pc:docMk/>
            <pc:sldMk cId="1942415890" sldId="292"/>
            <ac:spMk id="30" creationId="{3DD5D30E-2296-4E1C-BCE9-7461A68AF227}"/>
          </ac:spMkLst>
        </pc:spChg>
        <pc:spChg chg="mod">
          <ac:chgData name=" " userId="15f0caaf-daae-48b5-9088-2260f6301ca3" providerId="ADAL" clId="{3C16A127-69A1-494C-B812-64F64FCC4307}" dt="2018-08-17T12:24:31.209" v="1512" actId="1076"/>
          <ac:spMkLst>
            <pc:docMk/>
            <pc:sldMk cId="1942415890" sldId="292"/>
            <ac:spMk id="31" creationId="{53E6FA3B-13C0-47C8-BADA-2C36CA195AE2}"/>
          </ac:spMkLst>
        </pc:spChg>
        <pc:spChg chg="mod">
          <ac:chgData name=" " userId="15f0caaf-daae-48b5-9088-2260f6301ca3" providerId="ADAL" clId="{3C16A127-69A1-494C-B812-64F64FCC4307}" dt="2018-08-17T12:24:16.895" v="1509" actId="207"/>
          <ac:spMkLst>
            <pc:docMk/>
            <pc:sldMk cId="1942415890" sldId="292"/>
            <ac:spMk id="33" creationId="{0419D49A-FD33-4B74-86DD-0009B1E486ED}"/>
          </ac:spMkLst>
        </pc:spChg>
        <pc:spChg chg="mod">
          <ac:chgData name=" " userId="15f0caaf-daae-48b5-9088-2260f6301ca3" providerId="ADAL" clId="{3C16A127-69A1-494C-B812-64F64FCC4307}" dt="2018-08-17T12:20:30.554" v="1457" actId="1076"/>
          <ac:spMkLst>
            <pc:docMk/>
            <pc:sldMk cId="1942415890" sldId="292"/>
            <ac:spMk id="34" creationId="{84DE4EE8-B1D9-4CB1-A7F6-FE64EFA0204D}"/>
          </ac:spMkLst>
        </pc:spChg>
        <pc:picChg chg="mod">
          <ac:chgData name=" " userId="15f0caaf-daae-48b5-9088-2260f6301ca3" providerId="ADAL" clId="{3C16A127-69A1-494C-B812-64F64FCC4307}" dt="2018-08-17T12:24:06.411" v="1505" actId="1076"/>
          <ac:picMkLst>
            <pc:docMk/>
            <pc:sldMk cId="1942415890" sldId="292"/>
            <ac:picMk id="13" creationId="{2AD3D506-5F1B-4E99-A911-60E9383BD061}"/>
          </ac:picMkLst>
        </pc:picChg>
        <pc:picChg chg="mod">
          <ac:chgData name=" " userId="15f0caaf-daae-48b5-9088-2260f6301ca3" providerId="ADAL" clId="{3C16A127-69A1-494C-B812-64F64FCC4307}" dt="2018-08-17T12:23:04.155" v="1485" actId="1076"/>
          <ac:picMkLst>
            <pc:docMk/>
            <pc:sldMk cId="1942415890" sldId="292"/>
            <ac:picMk id="15" creationId="{7F0F6BDA-9692-49A4-AEA1-F33B0057D1EE}"/>
          </ac:picMkLst>
        </pc:picChg>
        <pc:picChg chg="mod">
          <ac:chgData name=" " userId="15f0caaf-daae-48b5-9088-2260f6301ca3" providerId="ADAL" clId="{3C16A127-69A1-494C-B812-64F64FCC4307}" dt="2018-08-17T12:24:09.514" v="1506" actId="1076"/>
          <ac:picMkLst>
            <pc:docMk/>
            <pc:sldMk cId="1942415890" sldId="292"/>
            <ac:picMk id="32" creationId="{067EC264-4E0D-42E9-8032-35F884545B8A}"/>
          </ac:picMkLst>
        </pc:picChg>
        <pc:cxnChg chg="mod">
          <ac:chgData name=" " userId="15f0caaf-daae-48b5-9088-2260f6301ca3" providerId="ADAL" clId="{3C16A127-69A1-494C-B812-64F64FCC4307}" dt="2018-08-17T12:23:15.723" v="1490" actId="14100"/>
          <ac:cxnSpMkLst>
            <pc:docMk/>
            <pc:sldMk cId="1942415890" sldId="292"/>
            <ac:cxnSpMk id="18" creationId="{1ACCB44C-3ED2-480D-8BE0-3F4B36FE3E28}"/>
          </ac:cxnSpMkLst>
        </pc:cxnChg>
        <pc:cxnChg chg="mod">
          <ac:chgData name=" " userId="15f0caaf-daae-48b5-9088-2260f6301ca3" providerId="ADAL" clId="{3C16A127-69A1-494C-B812-64F64FCC4307}" dt="2018-08-17T12:23:10.226" v="1488" actId="14100"/>
          <ac:cxnSpMkLst>
            <pc:docMk/>
            <pc:sldMk cId="1942415890" sldId="292"/>
            <ac:cxnSpMk id="21" creationId="{334EBA93-4BE5-4935-AFF8-EE9EC775909C}"/>
          </ac:cxnSpMkLst>
        </pc:cxnChg>
        <pc:cxnChg chg="mod">
          <ac:chgData name=" " userId="15f0caaf-daae-48b5-9088-2260f6301ca3" providerId="ADAL" clId="{3C16A127-69A1-494C-B812-64F64FCC4307}" dt="2018-08-17T12:23:35.578" v="1496" actId="14100"/>
          <ac:cxnSpMkLst>
            <pc:docMk/>
            <pc:sldMk cId="1942415890" sldId="292"/>
            <ac:cxnSpMk id="25" creationId="{76D18B6C-C70F-49EA-9152-9E1ADEB8AC27}"/>
          </ac:cxnSpMkLst>
        </pc:cxnChg>
      </pc:sldChg>
      <pc:sldChg chg="addSp delSp modSp ord">
        <pc:chgData name=" " userId="15f0caaf-daae-48b5-9088-2260f6301ca3" providerId="ADAL" clId="{3C16A127-69A1-494C-B812-64F64FCC4307}" dt="2018-08-27T20:03:25.883" v="4315" actId="1076"/>
        <pc:sldMkLst>
          <pc:docMk/>
          <pc:sldMk cId="3926919996" sldId="296"/>
        </pc:sldMkLst>
        <pc:spChg chg="mod">
          <ac:chgData name=" " userId="15f0caaf-daae-48b5-9088-2260f6301ca3" providerId="ADAL" clId="{3C16A127-69A1-494C-B812-64F64FCC4307}" dt="2018-08-17T09:09:44.155" v="635" actId="27636"/>
          <ac:spMkLst>
            <pc:docMk/>
            <pc:sldMk cId="3926919996" sldId="296"/>
            <ac:spMk id="2" creationId="{6925514F-53E3-4052-8197-22C260430F49}"/>
          </ac:spMkLst>
        </pc:spChg>
        <pc:spChg chg="del mod">
          <ac:chgData name=" " userId="15f0caaf-daae-48b5-9088-2260f6301ca3" providerId="ADAL" clId="{3C16A127-69A1-494C-B812-64F64FCC4307}" dt="2018-08-17T12:16:27.148" v="1402" actId="478"/>
          <ac:spMkLst>
            <pc:docMk/>
            <pc:sldMk cId="3926919996" sldId="296"/>
            <ac:spMk id="3" creationId="{E6E1731F-7947-4483-87A4-7B725DCE50EC}"/>
          </ac:spMkLst>
        </pc:spChg>
        <pc:spChg chg="mod">
          <ac:chgData name=" " userId="15f0caaf-daae-48b5-9088-2260f6301ca3" providerId="ADAL" clId="{3C16A127-69A1-494C-B812-64F64FCC4307}" dt="2018-08-17T09:09:44.156" v="636" actId="27636"/>
          <ac:spMkLst>
            <pc:docMk/>
            <pc:sldMk cId="3926919996" sldId="296"/>
            <ac:spMk id="5" creationId="{654330A3-598D-46CF-BE4B-7427447618DD}"/>
          </ac:spMkLst>
        </pc:spChg>
        <pc:spChg chg="add mod">
          <ac:chgData name=" " userId="15f0caaf-daae-48b5-9088-2260f6301ca3" providerId="ADAL" clId="{3C16A127-69A1-494C-B812-64F64FCC4307}" dt="2018-08-17T12:18:36.379" v="1435" actId="1076"/>
          <ac:spMkLst>
            <pc:docMk/>
            <pc:sldMk cId="3926919996" sldId="296"/>
            <ac:spMk id="21" creationId="{12A2D800-9036-4E63-AFB4-AAD58BE3160D}"/>
          </ac:spMkLst>
        </pc:spChg>
        <pc:spChg chg="mod">
          <ac:chgData name=" " userId="15f0caaf-daae-48b5-9088-2260f6301ca3" providerId="ADAL" clId="{3C16A127-69A1-494C-B812-64F64FCC4307}" dt="2018-08-17T12:18:10.833" v="1428" actId="1076"/>
          <ac:spMkLst>
            <pc:docMk/>
            <pc:sldMk cId="3926919996" sldId="296"/>
            <ac:spMk id="25" creationId="{AAEEDE0D-FBFB-49BD-BA44-C0BEA43643BE}"/>
          </ac:spMkLst>
        </pc:spChg>
        <pc:spChg chg="del mod">
          <ac:chgData name=" " userId="15f0caaf-daae-48b5-9088-2260f6301ca3" providerId="ADAL" clId="{3C16A127-69A1-494C-B812-64F64FCC4307}" dt="2018-08-17T12:17:37.002" v="1420" actId="1076"/>
          <ac:spMkLst>
            <pc:docMk/>
            <pc:sldMk cId="3926919996" sldId="296"/>
            <ac:spMk id="26" creationId="{A686A099-BF2D-4C18-9438-ED900952343E}"/>
          </ac:spMkLst>
        </pc:spChg>
        <pc:spChg chg="mod">
          <ac:chgData name=" " userId="15f0caaf-daae-48b5-9088-2260f6301ca3" providerId="ADAL" clId="{3C16A127-69A1-494C-B812-64F64FCC4307}" dt="2018-08-17T12:16:15.280" v="1398" actId="1076"/>
          <ac:spMkLst>
            <pc:docMk/>
            <pc:sldMk cId="3926919996" sldId="296"/>
            <ac:spMk id="28" creationId="{7E376395-4F4A-49DF-B6D0-82FFEBBA1787}"/>
          </ac:spMkLst>
        </pc:spChg>
        <pc:spChg chg="mod">
          <ac:chgData name=" " userId="15f0caaf-daae-48b5-9088-2260f6301ca3" providerId="ADAL" clId="{3C16A127-69A1-494C-B812-64F64FCC4307}" dt="2018-08-17T12:18:50.074" v="1438" actId="1076"/>
          <ac:spMkLst>
            <pc:docMk/>
            <pc:sldMk cId="3926919996" sldId="296"/>
            <ac:spMk id="30" creationId="{7731FED7-B633-4E67-B53F-12362EDB87C8}"/>
          </ac:spMkLst>
        </pc:spChg>
        <pc:spChg chg="mod">
          <ac:chgData name=" " userId="15f0caaf-daae-48b5-9088-2260f6301ca3" providerId="ADAL" clId="{3C16A127-69A1-494C-B812-64F64FCC4307}" dt="2018-08-17T12:18:46.762" v="1437" actId="1076"/>
          <ac:spMkLst>
            <pc:docMk/>
            <pc:sldMk cId="3926919996" sldId="296"/>
            <ac:spMk id="31" creationId="{666086D6-48CA-4F4B-B89D-ADA8D8A1CD02}"/>
          </ac:spMkLst>
        </pc:spChg>
        <pc:spChg chg="mod">
          <ac:chgData name=" " userId="15f0caaf-daae-48b5-9088-2260f6301ca3" providerId="ADAL" clId="{3C16A127-69A1-494C-B812-64F64FCC4307}" dt="2018-08-17T12:16:31.857" v="1403" actId="1076"/>
          <ac:spMkLst>
            <pc:docMk/>
            <pc:sldMk cId="3926919996" sldId="296"/>
            <ac:spMk id="32" creationId="{C18ED7DB-E684-484C-B3A5-D4F09D54B412}"/>
          </ac:spMkLst>
        </pc:spChg>
        <pc:spChg chg="mod">
          <ac:chgData name=" " userId="15f0caaf-daae-48b5-9088-2260f6301ca3" providerId="ADAL" clId="{3C16A127-69A1-494C-B812-64F64FCC4307}" dt="2018-08-17T12:18:30.826" v="1433" actId="1076"/>
          <ac:spMkLst>
            <pc:docMk/>
            <pc:sldMk cId="3926919996" sldId="296"/>
            <ac:spMk id="34" creationId="{1608408D-7CB0-4205-9E65-1891E8FC92BA}"/>
          </ac:spMkLst>
        </pc:spChg>
        <pc:spChg chg="mod">
          <ac:chgData name=" " userId="15f0caaf-daae-48b5-9088-2260f6301ca3" providerId="ADAL" clId="{3C16A127-69A1-494C-B812-64F64FCC4307}" dt="2018-08-17T12:16:44.794" v="1407" actId="14100"/>
          <ac:spMkLst>
            <pc:docMk/>
            <pc:sldMk cId="3926919996" sldId="296"/>
            <ac:spMk id="35" creationId="{AA7BADC9-287B-4C83-BAAD-E44E039E924B}"/>
          </ac:spMkLst>
        </pc:spChg>
        <pc:spChg chg="del mod">
          <ac:chgData name=" " userId="15f0caaf-daae-48b5-9088-2260f6301ca3" providerId="ADAL" clId="{3C16A127-69A1-494C-B812-64F64FCC4307}" dt="2018-08-17T12:17:04.096" v="1412" actId="478"/>
          <ac:spMkLst>
            <pc:docMk/>
            <pc:sldMk cId="3926919996" sldId="296"/>
            <ac:spMk id="36" creationId="{03ECD72F-BEE9-4DE0-8E4B-B65D7F25671B}"/>
          </ac:spMkLst>
        </pc:spChg>
        <pc:spChg chg="mod">
          <ac:chgData name=" " userId="15f0caaf-daae-48b5-9088-2260f6301ca3" providerId="ADAL" clId="{3C16A127-69A1-494C-B812-64F64FCC4307}" dt="2018-08-17T12:18:38.289" v="1436" actId="1076"/>
          <ac:spMkLst>
            <pc:docMk/>
            <pc:sldMk cId="3926919996" sldId="296"/>
            <ac:spMk id="37" creationId="{44F0252A-63A8-4B24-AE17-669D67C5B909}"/>
          </ac:spMkLst>
        </pc:spChg>
        <pc:grpChg chg="del mod">
          <ac:chgData name=" " userId="15f0caaf-daae-48b5-9088-2260f6301ca3" providerId="ADAL" clId="{3C16A127-69A1-494C-B812-64F64FCC4307}" dt="2018-08-17T12:17:37.002" v="1420" actId="1076"/>
          <ac:grpSpMkLst>
            <pc:docMk/>
            <pc:sldMk cId="3926919996" sldId="296"/>
            <ac:grpSpMk id="24" creationId="{119CF9D5-CAF6-4B36-80A0-8C6CD0502898}"/>
          </ac:grpSpMkLst>
        </pc:grpChg>
        <pc:picChg chg="mod">
          <ac:chgData name=" " userId="15f0caaf-daae-48b5-9088-2260f6301ca3" providerId="ADAL" clId="{3C16A127-69A1-494C-B812-64F64FCC4307}" dt="2018-08-17T12:18:19.914" v="1431" actId="1076"/>
          <ac:picMkLst>
            <pc:docMk/>
            <pc:sldMk cId="3926919996" sldId="296"/>
            <ac:picMk id="23" creationId="{3703C387-5593-4AA1-B822-776F5230C609}"/>
          </ac:picMkLst>
        </pc:picChg>
        <pc:picChg chg="mod">
          <ac:chgData name=" " userId="15f0caaf-daae-48b5-9088-2260f6301ca3" providerId="ADAL" clId="{3C16A127-69A1-494C-B812-64F64FCC4307}" dt="2018-08-17T12:16:21.833" v="1400" actId="1076"/>
          <ac:picMkLst>
            <pc:docMk/>
            <pc:sldMk cId="3926919996" sldId="296"/>
            <ac:picMk id="33" creationId="{DB00B542-D673-40EE-8C8A-0C4A3DC72128}"/>
          </ac:picMkLst>
        </pc:picChg>
        <pc:cxnChg chg="mod">
          <ac:chgData name=" " userId="15f0caaf-daae-48b5-9088-2260f6301ca3" providerId="ADAL" clId="{3C16A127-69A1-494C-B812-64F64FCC4307}" dt="2018-08-17T12:16:16.921" v="1399" actId="1076"/>
          <ac:cxnSpMkLst>
            <pc:docMk/>
            <pc:sldMk cId="3926919996" sldId="296"/>
            <ac:cxnSpMk id="29" creationId="{E4227EFB-25E3-4470-B40F-C7FADA30E89D}"/>
          </ac:cxnSpMkLst>
        </pc:cxnChg>
      </pc:sldChg>
      <pc:sldChg chg="addSp delSp modSp ord">
        <pc:chgData name=" " userId="15f0caaf-daae-48b5-9088-2260f6301ca3" providerId="ADAL" clId="{3C16A127-69A1-494C-B812-64F64FCC4307}" dt="2018-08-29T07:36:42.662" v="5166" actId="1076"/>
        <pc:sldMkLst>
          <pc:docMk/>
          <pc:sldMk cId="658335132" sldId="298"/>
        </pc:sldMkLst>
        <pc:spChg chg="mod">
          <ac:chgData name=" " userId="15f0caaf-daae-48b5-9088-2260f6301ca3" providerId="ADAL" clId="{3C16A127-69A1-494C-B812-64F64FCC4307}" dt="2018-08-17T09:55:43.155" v="1073" actId="1076"/>
          <ac:spMkLst>
            <pc:docMk/>
            <pc:sldMk cId="658335132" sldId="298"/>
            <ac:spMk id="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58:33.353" v="1114" actId="1076"/>
          <ac:spMkLst>
            <pc:docMk/>
            <pc:sldMk cId="658335132" sldId="298"/>
            <ac:spMk id="4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7T09:55:01.151" v="1065" actId="27636"/>
          <ac:spMkLst>
            <pc:docMk/>
            <pc:sldMk cId="658335132" sldId="298"/>
            <ac:spMk id="5" creationId="{00000000-0000-0000-0000-000000000000}"/>
          </ac:spMkLst>
        </pc:spChg>
        <pc:spChg chg="add del mod">
          <ac:chgData name=" " userId="15f0caaf-daae-48b5-9088-2260f6301ca3" providerId="ADAL" clId="{3C16A127-69A1-494C-B812-64F64FCC4307}" dt="2018-08-17T09:55:33.379" v="1072" actId="478"/>
          <ac:spMkLst>
            <pc:docMk/>
            <pc:sldMk cId="658335132" sldId="298"/>
            <ac:spMk id="6" creationId="{3862A43B-EA72-4301-9499-88E0E2F916EC}"/>
          </ac:spMkLst>
        </pc:spChg>
        <pc:spChg chg="mod">
          <ac:chgData name=" " userId="15f0caaf-daae-48b5-9088-2260f6301ca3" providerId="ADAL" clId="{3C16A127-69A1-494C-B812-64F64FCC4307}" dt="2018-08-17T09:57:02.970" v="1086" actId="14100"/>
          <ac:spMkLst>
            <pc:docMk/>
            <pc:sldMk cId="658335132" sldId="298"/>
            <ac:spMk id="8" creationId="{641BE582-1694-4129-89BA-8E451EC6E1DF}"/>
          </ac:spMkLst>
        </pc:spChg>
        <pc:spChg chg="add del mod">
          <ac:chgData name=" " userId="15f0caaf-daae-48b5-9088-2260f6301ca3" providerId="ADAL" clId="{3C16A127-69A1-494C-B812-64F64FCC4307}" dt="2018-08-17T09:56:07.967" v="1077" actId="1076"/>
          <ac:spMkLst>
            <pc:docMk/>
            <pc:sldMk cId="658335132" sldId="298"/>
            <ac:spMk id="9" creationId="{652391A2-CB56-4DCC-8CF5-12DEEDF2E6A6}"/>
          </ac:spMkLst>
        </pc:spChg>
        <pc:spChg chg="mod">
          <ac:chgData name=" " userId="15f0caaf-daae-48b5-9088-2260f6301ca3" providerId="ADAL" clId="{3C16A127-69A1-494C-B812-64F64FCC4307}" dt="2018-08-17T09:59:39.712" v="1123" actId="1076"/>
          <ac:spMkLst>
            <pc:docMk/>
            <pc:sldMk cId="658335132" sldId="298"/>
            <ac:spMk id="11" creationId="{36DD65A2-E1D0-4707-9899-654638C589CB}"/>
          </ac:spMkLst>
        </pc:spChg>
        <pc:spChg chg="mod">
          <ac:chgData name=" " userId="15f0caaf-daae-48b5-9088-2260f6301ca3" providerId="ADAL" clId="{3C16A127-69A1-494C-B812-64F64FCC4307}" dt="2018-08-17T09:58:25.241" v="1111" actId="1076"/>
          <ac:spMkLst>
            <pc:docMk/>
            <pc:sldMk cId="658335132" sldId="298"/>
            <ac:spMk id="12" creationId="{898E9E0B-D561-45A3-801E-FD4C6B5D3C39}"/>
          </ac:spMkLst>
        </pc:spChg>
        <pc:spChg chg="mod">
          <ac:chgData name=" " userId="15f0caaf-daae-48b5-9088-2260f6301ca3" providerId="ADAL" clId="{3C16A127-69A1-494C-B812-64F64FCC4307}" dt="2018-08-17T09:59:30.848" v="1120" actId="1076"/>
          <ac:spMkLst>
            <pc:docMk/>
            <pc:sldMk cId="658335132" sldId="298"/>
            <ac:spMk id="14" creationId="{FB98A7D1-110D-4927-BACC-C1E8AB706499}"/>
          </ac:spMkLst>
        </pc:spChg>
        <pc:spChg chg="mod">
          <ac:chgData name=" " userId="15f0caaf-daae-48b5-9088-2260f6301ca3" providerId="ADAL" clId="{3C16A127-69A1-494C-B812-64F64FCC4307}" dt="2018-08-17T09:58:49.172" v="1116" actId="207"/>
          <ac:spMkLst>
            <pc:docMk/>
            <pc:sldMk cId="658335132" sldId="298"/>
            <ac:spMk id="20" creationId="{CFE7642D-6C1F-44A1-AF6E-4ABF706F1EFB}"/>
          </ac:spMkLst>
        </pc:spChg>
        <pc:spChg chg="mod">
          <ac:chgData name=" " userId="15f0caaf-daae-48b5-9088-2260f6301ca3" providerId="ADAL" clId="{3C16A127-69A1-494C-B812-64F64FCC4307}" dt="2018-08-17T09:58:30.329" v="1112" actId="1076"/>
          <ac:spMkLst>
            <pc:docMk/>
            <pc:sldMk cId="658335132" sldId="298"/>
            <ac:spMk id="25" creationId="{0392F9EA-7C5A-4D4C-ACFE-40C916226048}"/>
          </ac:spMkLst>
        </pc:spChg>
        <pc:spChg chg="mod">
          <ac:chgData name=" " userId="15f0caaf-daae-48b5-9088-2260f6301ca3" providerId="ADAL" clId="{3C16A127-69A1-494C-B812-64F64FCC4307}" dt="2018-08-17T09:59:30.848" v="1120" actId="1076"/>
          <ac:spMkLst>
            <pc:docMk/>
            <pc:sldMk cId="658335132" sldId="298"/>
            <ac:spMk id="27" creationId="{F68EF7C4-3529-4632-874A-0659639133E0}"/>
          </ac:spMkLst>
        </pc:spChg>
        <pc:spChg chg="mod">
          <ac:chgData name=" " userId="15f0caaf-daae-48b5-9088-2260f6301ca3" providerId="ADAL" clId="{3C16A127-69A1-494C-B812-64F64FCC4307}" dt="2018-08-17T09:59:30.848" v="1120" actId="1076"/>
          <ac:spMkLst>
            <pc:docMk/>
            <pc:sldMk cId="658335132" sldId="298"/>
            <ac:spMk id="28" creationId="{6240909D-A2FB-40CD-9468-B3D387695C86}"/>
          </ac:spMkLst>
        </pc:spChg>
        <pc:picChg chg="mod">
          <ac:chgData name=" " userId="15f0caaf-daae-48b5-9088-2260f6301ca3" providerId="ADAL" clId="{3C16A127-69A1-494C-B812-64F64FCC4307}" dt="2018-08-17T09:59:30.848" v="1120" actId="1076"/>
          <ac:picMkLst>
            <pc:docMk/>
            <pc:sldMk cId="658335132" sldId="298"/>
            <ac:picMk id="7" creationId="{A49F797B-BA3E-405C-A23F-E3575A026CB2}"/>
          </ac:picMkLst>
        </pc:picChg>
        <pc:picChg chg="mod">
          <ac:chgData name=" " userId="15f0caaf-daae-48b5-9088-2260f6301ca3" providerId="ADAL" clId="{3C16A127-69A1-494C-B812-64F64FCC4307}" dt="2018-08-17T09:56:47.954" v="1084" actId="1076"/>
          <ac:picMkLst>
            <pc:docMk/>
            <pc:sldMk cId="658335132" sldId="298"/>
            <ac:picMk id="15" creationId="{00000000-0000-0000-0000-000000000000}"/>
          </ac:picMkLst>
        </pc:picChg>
        <pc:picChg chg="mod">
          <ac:chgData name=" " userId="15f0caaf-daae-48b5-9088-2260f6301ca3" providerId="ADAL" clId="{3C16A127-69A1-494C-B812-64F64FCC4307}" dt="2018-08-17T09:57:05.553" v="1087" actId="1076"/>
          <ac:picMkLst>
            <pc:docMk/>
            <pc:sldMk cId="658335132" sldId="298"/>
            <ac:picMk id="26" creationId="{457DA7D5-ADA1-44ED-ACE3-8C8DF7A4DB64}"/>
          </ac:picMkLst>
        </pc:picChg>
      </pc:sldChg>
      <pc:sldChg chg="modSp add">
        <pc:chgData name=" " userId="15f0caaf-daae-48b5-9088-2260f6301ca3" providerId="ADAL" clId="{3C16A127-69A1-494C-B812-64F64FCC4307}" dt="2018-08-29T08:09:47.464" v="5200" actId="790"/>
        <pc:sldMkLst>
          <pc:docMk/>
          <pc:sldMk cId="622044711" sldId="308"/>
        </pc:sldMkLst>
        <pc:spChg chg="mod">
          <ac:chgData name=" " userId="15f0caaf-daae-48b5-9088-2260f6301ca3" providerId="ADAL" clId="{3C16A127-69A1-494C-B812-64F64FCC4307}" dt="2018-08-29T08:09:47.464" v="5200" actId="790"/>
          <ac:spMkLst>
            <pc:docMk/>
            <pc:sldMk cId="622044711" sldId="308"/>
            <ac:spMk id="3" creationId="{00000000-0000-0000-0000-000000000000}"/>
          </ac:spMkLst>
        </pc:spChg>
      </pc:sldChg>
      <pc:sldChg chg="modSp add setBg">
        <pc:chgData name=" " userId="15f0caaf-daae-48b5-9088-2260f6301ca3" providerId="ADAL" clId="{3C16A127-69A1-494C-B812-64F64FCC4307}" dt="2018-08-29T08:12:56.745" v="5243" actId="14100"/>
        <pc:sldMkLst>
          <pc:docMk/>
          <pc:sldMk cId="1453226830" sldId="312"/>
        </pc:sldMkLst>
        <pc:spChg chg="mod">
          <ac:chgData name=" " userId="15f0caaf-daae-48b5-9088-2260f6301ca3" providerId="ADAL" clId="{3C16A127-69A1-494C-B812-64F64FCC4307}" dt="2018-08-29T08:10:29.644" v="5201" actId="403"/>
          <ac:spMkLst>
            <pc:docMk/>
            <pc:sldMk cId="1453226830" sldId="312"/>
            <ac:spMk id="29" creationId="{F9982783-0965-4909-9A2C-5C4B53DD8F5F}"/>
          </ac:spMkLst>
        </pc:spChg>
        <pc:spChg chg="mod">
          <ac:chgData name=" " userId="15f0caaf-daae-48b5-9088-2260f6301ca3" providerId="ADAL" clId="{3C16A127-69A1-494C-B812-64F64FCC4307}" dt="2018-08-29T08:10:35.604" v="5204" actId="403"/>
          <ac:spMkLst>
            <pc:docMk/>
            <pc:sldMk cId="1453226830" sldId="312"/>
            <ac:spMk id="30" creationId="{638967B0-EC27-4D4E-BD25-B5AD822BAE69}"/>
          </ac:spMkLst>
        </pc:spChg>
        <pc:spChg chg="mod">
          <ac:chgData name=" " userId="15f0caaf-daae-48b5-9088-2260f6301ca3" providerId="ADAL" clId="{3C16A127-69A1-494C-B812-64F64FCC4307}" dt="2018-08-29T08:12:45.546" v="5239" actId="1076"/>
          <ac:spMkLst>
            <pc:docMk/>
            <pc:sldMk cId="1453226830" sldId="312"/>
            <ac:spMk id="31" creationId="{16E312FC-EFDC-43B2-BBB5-87EBD1A7E402}"/>
          </ac:spMkLst>
        </pc:spChg>
        <pc:spChg chg="mod">
          <ac:chgData name=" " userId="15f0caaf-daae-48b5-9088-2260f6301ca3" providerId="ADAL" clId="{3C16A127-69A1-494C-B812-64F64FCC4307}" dt="2018-08-29T08:12:45.943" v="5240" actId="1076"/>
          <ac:spMkLst>
            <pc:docMk/>
            <pc:sldMk cId="1453226830" sldId="312"/>
            <ac:spMk id="32" creationId="{80CBBB8E-FA26-4F4F-95AE-545484C36558}"/>
          </ac:spMkLst>
        </pc:spChg>
        <pc:spChg chg="mod">
          <ac:chgData name=" " userId="15f0caaf-daae-48b5-9088-2260f6301ca3" providerId="ADAL" clId="{3C16A127-69A1-494C-B812-64F64FCC4307}" dt="2018-08-29T08:10:45.382" v="5205" actId="403"/>
          <ac:spMkLst>
            <pc:docMk/>
            <pc:sldMk cId="1453226830" sldId="312"/>
            <ac:spMk id="33" creationId="{3C4DDC44-4A9A-4B85-B473-C982DD78FDD8}"/>
          </ac:spMkLst>
        </pc:spChg>
        <pc:spChg chg="mod">
          <ac:chgData name=" " userId="15f0caaf-daae-48b5-9088-2260f6301ca3" providerId="ADAL" clId="{3C16A127-69A1-494C-B812-64F64FCC4307}" dt="2018-08-29T08:12:45.106" v="5238" actId="1076"/>
          <ac:spMkLst>
            <pc:docMk/>
            <pc:sldMk cId="1453226830" sldId="312"/>
            <ac:spMk id="34" creationId="{541954A8-0FF6-42E0-A3A7-A46D91282B7A}"/>
          </ac:spMkLst>
        </pc:spChg>
        <pc:picChg chg="mod">
          <ac:chgData name=" " userId="15f0caaf-daae-48b5-9088-2260f6301ca3" providerId="ADAL" clId="{3C16A127-69A1-494C-B812-64F64FCC4307}" dt="2018-08-29T08:12:56.745" v="5243" actId="14100"/>
          <ac:picMkLst>
            <pc:docMk/>
            <pc:sldMk cId="1453226830" sldId="312"/>
            <ac:picMk id="14" creationId="{00000000-0000-0000-0000-000000000000}"/>
          </ac:picMkLst>
        </pc:picChg>
      </pc:sldChg>
      <pc:sldChg chg="addSp delSp modSp add">
        <pc:chgData name=" " userId="15f0caaf-daae-48b5-9088-2260f6301ca3" providerId="ADAL" clId="{3C16A127-69A1-494C-B812-64F64FCC4307}" dt="2018-08-23T10:45:11.400" v="3729" actId="20577"/>
        <pc:sldMkLst>
          <pc:docMk/>
          <pc:sldMk cId="737933949" sldId="316"/>
        </pc:sldMkLst>
        <pc:spChg chg="add del">
          <ac:chgData name=" " userId="15f0caaf-daae-48b5-9088-2260f6301ca3" providerId="ADAL" clId="{3C16A127-69A1-494C-B812-64F64FCC4307}" dt="2018-08-18T14:42:10.320" v="2369" actId="478"/>
          <ac:spMkLst>
            <pc:docMk/>
            <pc:sldMk cId="737933949" sldId="316"/>
            <ac:spMk id="3" creationId="{59BFEB03-3C8F-4DF8-B059-302155944C57}"/>
          </ac:spMkLst>
        </pc:spChg>
        <pc:spChg chg="del">
          <ac:chgData name=" " userId="15f0caaf-daae-48b5-9088-2260f6301ca3" providerId="ADAL" clId="{3C16A127-69A1-494C-B812-64F64FCC4307}" dt="2018-08-23T10:24:36.783" v="3722" actId="478"/>
          <ac:spMkLst>
            <pc:docMk/>
            <pc:sldMk cId="737933949" sldId="316"/>
            <ac:spMk id="9" creationId="{8A104AE8-706E-47C7-8228-0B4A671173DD}"/>
          </ac:spMkLst>
        </pc:spChg>
        <pc:spChg chg="mod">
          <ac:chgData name=" " userId="15f0caaf-daae-48b5-9088-2260f6301ca3" providerId="ADAL" clId="{3C16A127-69A1-494C-B812-64F64FCC4307}" dt="2018-08-18T14:38:53.527" v="2312" actId="1076"/>
          <ac:spMkLst>
            <pc:docMk/>
            <pc:sldMk cId="737933949" sldId="316"/>
            <ac:spMk id="13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18T14:38:57.677" v="2313" actId="1076"/>
          <ac:spMkLst>
            <pc:docMk/>
            <pc:sldMk cId="737933949" sldId="316"/>
            <ac:spMk id="18" creationId="{34A6F189-E87B-49C8-B3F3-95E9B6C7D549}"/>
          </ac:spMkLst>
        </pc:spChg>
        <pc:spChg chg="mod">
          <ac:chgData name=" " userId="15f0caaf-daae-48b5-9088-2260f6301ca3" providerId="ADAL" clId="{3C16A127-69A1-494C-B812-64F64FCC4307}" dt="2018-08-23T10:45:11.400" v="3729" actId="20577"/>
          <ac:spMkLst>
            <pc:docMk/>
            <pc:sldMk cId="737933949" sldId="316"/>
            <ac:spMk id="23" creationId="{23C9DB07-B381-4CE9-BAFA-8D05B0885100}"/>
          </ac:spMkLst>
        </pc:spChg>
        <pc:spChg chg="add">
          <ac:chgData name=" " userId="15f0caaf-daae-48b5-9088-2260f6301ca3" providerId="ADAL" clId="{3C16A127-69A1-494C-B812-64F64FCC4307}" dt="2018-08-23T10:24:37.499" v="3723" actId="20577"/>
          <ac:spMkLst>
            <pc:docMk/>
            <pc:sldMk cId="737933949" sldId="316"/>
            <ac:spMk id="25" creationId="{8D194DE2-48E3-4672-A440-8EFF6EC78F5B}"/>
          </ac:spMkLst>
        </pc:spChg>
        <pc:picChg chg="mod">
          <ac:chgData name=" " userId="15f0caaf-daae-48b5-9088-2260f6301ca3" providerId="ADAL" clId="{3C16A127-69A1-494C-B812-64F64FCC4307}" dt="2018-08-18T14:38:53.527" v="2312" actId="1076"/>
          <ac:picMkLst>
            <pc:docMk/>
            <pc:sldMk cId="737933949" sldId="316"/>
            <ac:picMk id="12" creationId="{00000000-0000-0000-0000-000000000000}"/>
          </ac:picMkLst>
        </pc:picChg>
        <pc:cxnChg chg="mod">
          <ac:chgData name=" " userId="15f0caaf-daae-48b5-9088-2260f6301ca3" providerId="ADAL" clId="{3C16A127-69A1-494C-B812-64F64FCC4307}" dt="2018-08-18T14:38:53.527" v="2312" actId="1076"/>
          <ac:cxnSpMkLst>
            <pc:docMk/>
            <pc:sldMk cId="737933949" sldId="316"/>
            <ac:cxnSpMk id="14" creationId="{00000000-0000-0000-0000-000000000000}"/>
          </ac:cxnSpMkLst>
        </pc:cxnChg>
      </pc:sldChg>
      <pc:sldChg chg="add del ord">
        <pc:chgData name=" " userId="15f0caaf-daae-48b5-9088-2260f6301ca3" providerId="ADAL" clId="{3C16A127-69A1-494C-B812-64F64FCC4307}" dt="2018-08-28T08:38:15.351" v="4435" actId="790"/>
        <pc:sldMkLst>
          <pc:docMk/>
          <pc:sldMk cId="197795848" sldId="326"/>
        </pc:sldMkLst>
      </pc:sldChg>
      <pc:sldChg chg="addSp delSp modSp add">
        <pc:chgData name=" " userId="15f0caaf-daae-48b5-9088-2260f6301ca3" providerId="ADAL" clId="{3C16A127-69A1-494C-B812-64F64FCC4307}" dt="2018-08-28T09:03:55.385" v="4509" actId="478"/>
        <pc:sldMkLst>
          <pc:docMk/>
          <pc:sldMk cId="1075115481" sldId="328"/>
        </pc:sldMkLst>
        <pc:spChg chg="del">
          <ac:chgData name=" " userId="15f0caaf-daae-48b5-9088-2260f6301ca3" providerId="ADAL" clId="{3C16A127-69A1-494C-B812-64F64FCC4307}" dt="2018-08-28T09:03:51.239" v="4507" actId="478"/>
          <ac:spMkLst>
            <pc:docMk/>
            <pc:sldMk cId="1075115481" sldId="328"/>
            <ac:spMk id="2" creationId="{00000000-0000-0000-0000-000000000000}"/>
          </ac:spMkLst>
        </pc:spChg>
        <pc:spChg chg="add del mod">
          <ac:chgData name=" " userId="15f0caaf-daae-48b5-9088-2260f6301ca3" providerId="ADAL" clId="{3C16A127-69A1-494C-B812-64F64FCC4307}" dt="2018-08-28T09:03:55.385" v="4509" actId="478"/>
          <ac:spMkLst>
            <pc:docMk/>
            <pc:sldMk cId="1075115481" sldId="328"/>
            <ac:spMk id="12" creationId="{2D5B62F2-8AE0-45E3-816C-DA35E793EF85}"/>
          </ac:spMkLst>
        </pc:spChg>
        <pc:spChg chg="mod">
          <ac:chgData name=" " userId="15f0caaf-daae-48b5-9088-2260f6301ca3" providerId="ADAL" clId="{3C16A127-69A1-494C-B812-64F64FCC4307}" dt="2018-08-28T08:39:14.076" v="4445" actId="20577"/>
          <ac:spMkLst>
            <pc:docMk/>
            <pc:sldMk cId="1075115481" sldId="328"/>
            <ac:spMk id="16" creationId="{00000000-0000-0000-0000-000000000000}"/>
          </ac:spMkLst>
        </pc:spChg>
        <pc:spChg chg="add">
          <ac:chgData name=" " userId="15f0caaf-daae-48b5-9088-2260f6301ca3" providerId="ADAL" clId="{3C16A127-69A1-494C-B812-64F64FCC4307}" dt="2018-08-28T09:03:51.686" v="4508" actId="478"/>
          <ac:spMkLst>
            <pc:docMk/>
            <pc:sldMk cId="1075115481" sldId="328"/>
            <ac:spMk id="17" creationId="{6E539E93-CD0D-44FA-905F-3CF31CB17946}"/>
          </ac:spMkLst>
        </pc:spChg>
        <pc:cxnChg chg="mod">
          <ac:chgData name=" " userId="15f0caaf-daae-48b5-9088-2260f6301ca3" providerId="ADAL" clId="{3C16A127-69A1-494C-B812-64F64FCC4307}" dt="2018-08-18T14:52:37.696" v="2412" actId="1036"/>
          <ac:cxnSpMkLst>
            <pc:docMk/>
            <pc:sldMk cId="1075115481" sldId="328"/>
            <ac:cxnSpMk id="13" creationId="{2519BC50-492C-4287-B441-FA1F3DFA3646}"/>
          </ac:cxnSpMkLst>
        </pc:cxnChg>
      </pc:sldChg>
      <pc:sldChg chg="addSp delSp modSp add">
        <pc:chgData name=" " userId="15f0caaf-daae-48b5-9088-2260f6301ca3" providerId="ADAL" clId="{3C16A127-69A1-494C-B812-64F64FCC4307}" dt="2018-08-28T09:03:45.856" v="4506" actId="478"/>
        <pc:sldMkLst>
          <pc:docMk/>
          <pc:sldMk cId="1738356305" sldId="329"/>
        </pc:sldMkLst>
        <pc:spChg chg="del">
          <ac:chgData name=" " userId="15f0caaf-daae-48b5-9088-2260f6301ca3" providerId="ADAL" clId="{3C16A127-69A1-494C-B812-64F64FCC4307}" dt="2018-08-28T09:03:42.287" v="4504" actId="478"/>
          <ac:spMkLst>
            <pc:docMk/>
            <pc:sldMk cId="1738356305" sldId="329"/>
            <ac:spMk id="2" creationId="{00000000-0000-0000-0000-000000000000}"/>
          </ac:spMkLst>
        </pc:spChg>
        <pc:spChg chg="del mod">
          <ac:chgData name=" " userId="15f0caaf-daae-48b5-9088-2260f6301ca3" providerId="ADAL" clId="{3C16A127-69A1-494C-B812-64F64FCC4307}" dt="2018-08-18T14:52:33.143" v="2409" actId="478"/>
          <ac:spMkLst>
            <pc:docMk/>
            <pc:sldMk cId="1738356305" sldId="329"/>
            <ac:spMk id="11" creationId="{F65C3B4F-43E3-40F7-BE91-1AB1CD1F4200}"/>
          </ac:spMkLst>
        </pc:spChg>
        <pc:spChg chg="add del mod">
          <ac:chgData name=" " userId="15f0caaf-daae-48b5-9088-2260f6301ca3" providerId="ADAL" clId="{3C16A127-69A1-494C-B812-64F64FCC4307}" dt="2018-08-28T09:03:45.856" v="4506" actId="478"/>
          <ac:spMkLst>
            <pc:docMk/>
            <pc:sldMk cId="1738356305" sldId="329"/>
            <ac:spMk id="11" creationId="{25F45D88-E35D-45CE-9167-BE92AD450457}"/>
          </ac:spMkLst>
        </pc:spChg>
        <pc:spChg chg="mod">
          <ac:chgData name=" " userId="15f0caaf-daae-48b5-9088-2260f6301ca3" providerId="ADAL" clId="{3C16A127-69A1-494C-B812-64F64FCC4307}" dt="2018-08-28T08:39:08.704" v="4444" actId="20577"/>
          <ac:spMkLst>
            <pc:docMk/>
            <pc:sldMk cId="1738356305" sldId="329"/>
            <ac:spMk id="13" creationId="{00000000-0000-0000-0000-000000000000}"/>
          </ac:spMkLst>
        </pc:spChg>
        <pc:spChg chg="add">
          <ac:chgData name=" " userId="15f0caaf-daae-48b5-9088-2260f6301ca3" providerId="ADAL" clId="{3C16A127-69A1-494C-B812-64F64FCC4307}" dt="2018-08-28T09:03:42.945" v="4505" actId="478"/>
          <ac:spMkLst>
            <pc:docMk/>
            <pc:sldMk cId="1738356305" sldId="329"/>
            <ac:spMk id="16" creationId="{E2AB3CEA-275F-412C-A695-B770F89C5382}"/>
          </ac:spMkLst>
        </pc:spChg>
        <pc:cxnChg chg="del">
          <ac:chgData name=" " userId="15f0caaf-daae-48b5-9088-2260f6301ca3" providerId="ADAL" clId="{3C16A127-69A1-494C-B812-64F64FCC4307}" dt="2018-08-18T14:52:34.308" v="2410" actId="478"/>
          <ac:cxnSpMkLst>
            <pc:docMk/>
            <pc:sldMk cId="1738356305" sldId="329"/>
            <ac:cxnSpMk id="13" creationId="{2519BC50-492C-4287-B441-FA1F3DFA3646}"/>
          </ac:cxnSpMkLst>
        </pc:cxnChg>
      </pc:sldChg>
      <pc:sldChg chg="addSp delSp modSp add">
        <pc:chgData name=" " userId="15f0caaf-daae-48b5-9088-2260f6301ca3" providerId="ADAL" clId="{3C16A127-69A1-494C-B812-64F64FCC4307}" dt="2018-08-28T08:42:20.042" v="4501" actId="20577"/>
        <pc:sldMkLst>
          <pc:docMk/>
          <pc:sldMk cId="16134754" sldId="344"/>
        </pc:sldMkLst>
        <pc:spChg chg="del">
          <ac:chgData name=" " userId="15f0caaf-daae-48b5-9088-2260f6301ca3" providerId="ADAL" clId="{3C16A127-69A1-494C-B812-64F64FCC4307}" dt="2018-08-25T07:02:26.234" v="3762" actId="478"/>
          <ac:spMkLst>
            <pc:docMk/>
            <pc:sldMk cId="16134754" sldId="344"/>
            <ac:spMk id="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7T17:17:24.755" v="4290" actId="14100"/>
          <ac:spMkLst>
            <pc:docMk/>
            <pc:sldMk cId="16134754" sldId="344"/>
            <ac:spMk id="3" creationId="{00000000-0000-0000-0000-000000000000}"/>
          </ac:spMkLst>
        </pc:spChg>
        <pc:spChg chg="add del mod">
          <ac:chgData name=" " userId="15f0caaf-daae-48b5-9088-2260f6301ca3" providerId="ADAL" clId="{3C16A127-69A1-494C-B812-64F64FCC4307}" dt="2018-08-25T07:02:28.848" v="3764" actId="478"/>
          <ac:spMkLst>
            <pc:docMk/>
            <pc:sldMk cId="16134754" sldId="344"/>
            <ac:spMk id="6" creationId="{A6A81A78-A89F-4C6F-BFEF-DAE5C6E9A41E}"/>
          </ac:spMkLst>
        </pc:spChg>
        <pc:spChg chg="mod">
          <ac:chgData name=" " userId="15f0caaf-daae-48b5-9088-2260f6301ca3" providerId="ADAL" clId="{3C16A127-69A1-494C-B812-64F64FCC4307}" dt="2018-08-28T08:42:20.042" v="4501" actId="20577"/>
          <ac:spMkLst>
            <pc:docMk/>
            <pc:sldMk cId="16134754" sldId="344"/>
            <ac:spMk id="7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7T18:26:17.989" v="4305" actId="113"/>
          <ac:spMkLst>
            <pc:docMk/>
            <pc:sldMk cId="16134754" sldId="344"/>
            <ac:spMk id="9" creationId="{A510B73E-A790-4311-89F1-749EDD46F3CD}"/>
          </ac:spMkLst>
        </pc:spChg>
        <pc:spChg chg="add">
          <ac:chgData name=" " userId="15f0caaf-daae-48b5-9088-2260f6301ca3" providerId="ADAL" clId="{3C16A127-69A1-494C-B812-64F64FCC4307}" dt="2018-08-25T07:02:29.656" v="3765" actId="1036"/>
          <ac:spMkLst>
            <pc:docMk/>
            <pc:sldMk cId="16134754" sldId="344"/>
            <ac:spMk id="10" creationId="{C8C8396E-D517-4464-90F7-1E0F6EFAEDD3}"/>
          </ac:spMkLst>
        </pc:spChg>
      </pc:sldChg>
      <pc:sldChg chg="add">
        <pc:chgData name=" " userId="15f0caaf-daae-48b5-9088-2260f6301ca3" providerId="ADAL" clId="{3C16A127-69A1-494C-B812-64F64FCC4307}" dt="2018-08-18T15:02:17.918" v="2516" actId="1076"/>
        <pc:sldMkLst>
          <pc:docMk/>
          <pc:sldMk cId="3826944850" sldId="345"/>
        </pc:sldMkLst>
      </pc:sldChg>
      <pc:sldChg chg="addSp delSp modSp add">
        <pc:chgData name=" " userId="15f0caaf-daae-48b5-9088-2260f6301ca3" providerId="ADAL" clId="{3C16A127-69A1-494C-B812-64F64FCC4307}" dt="2018-08-28T08:38:41.512" v="4438" actId="20577"/>
        <pc:sldMkLst>
          <pc:docMk/>
          <pc:sldMk cId="3581902934" sldId="354"/>
        </pc:sldMkLst>
        <pc:spChg chg="del">
          <ac:chgData name=" " userId="15f0caaf-daae-48b5-9088-2260f6301ca3" providerId="ADAL" clId="{3C16A127-69A1-494C-B812-64F64FCC4307}" dt="2018-08-18T15:58:57.227" v="2646" actId="478"/>
          <ac:spMkLst>
            <pc:docMk/>
            <pc:sldMk cId="3581902934" sldId="354"/>
            <ac:spMk id="8" creationId="{00000000-0000-0000-0000-000000000000}"/>
          </ac:spMkLst>
        </pc:spChg>
        <pc:spChg chg="del mod">
          <ac:chgData name=" " userId="15f0caaf-daae-48b5-9088-2260f6301ca3" providerId="ADAL" clId="{3C16A127-69A1-494C-B812-64F64FCC4307}" dt="2018-08-28T08:38:41.512" v="4438" actId="20577"/>
          <ac:spMkLst>
            <pc:docMk/>
            <pc:sldMk cId="3581902934" sldId="354"/>
            <ac:spMk id="9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18T15:59:01.492" v="2647" actId="478"/>
          <ac:spMkLst>
            <pc:docMk/>
            <pc:sldMk cId="3581902934" sldId="354"/>
            <ac:spMk id="10" creationId="{00000000-0000-0000-0000-000000000000}"/>
          </ac:spMkLst>
        </pc:spChg>
        <pc:picChg chg="add del">
          <ac:chgData name=" " userId="15f0caaf-daae-48b5-9088-2260f6301ca3" providerId="ADAL" clId="{3C16A127-69A1-494C-B812-64F64FCC4307}" dt="2018-08-18T15:58:54.396" v="2645" actId="478"/>
          <ac:picMkLst>
            <pc:docMk/>
            <pc:sldMk cId="3581902934" sldId="354"/>
            <ac:picMk id="7" creationId="{00000000-0000-0000-0000-000000000000}"/>
          </ac:picMkLst>
        </pc:picChg>
      </pc:sldChg>
      <pc:sldChg chg="delSp modSp add">
        <pc:chgData name=" " userId="15f0caaf-daae-48b5-9088-2260f6301ca3" providerId="ADAL" clId="{3C16A127-69A1-494C-B812-64F64FCC4307}" dt="2018-08-28T08:38:51.592" v="4439" actId="20577"/>
        <pc:sldMkLst>
          <pc:docMk/>
          <pc:sldMk cId="4054615216" sldId="355"/>
        </pc:sldMkLst>
        <pc:spChg chg="del">
          <ac:chgData name=" " userId="15f0caaf-daae-48b5-9088-2260f6301ca3" providerId="ADAL" clId="{3C16A127-69A1-494C-B812-64F64FCC4307}" dt="2018-08-18T15:59:05.516" v="2648" actId="478"/>
          <ac:spMkLst>
            <pc:docMk/>
            <pc:sldMk cId="4054615216" sldId="355"/>
            <ac:spMk id="9" creationId="{00000000-0000-0000-0000-000000000000}"/>
          </ac:spMkLst>
        </pc:spChg>
        <pc:spChg chg="del mod">
          <ac:chgData name=" " userId="15f0caaf-daae-48b5-9088-2260f6301ca3" providerId="ADAL" clId="{3C16A127-69A1-494C-B812-64F64FCC4307}" dt="2018-08-28T08:38:51.592" v="4439" actId="20577"/>
          <ac:spMkLst>
            <pc:docMk/>
            <pc:sldMk cId="4054615216" sldId="355"/>
            <ac:spMk id="10" creationId="{00000000-0000-0000-0000-000000000000}"/>
          </ac:spMkLst>
        </pc:spChg>
      </pc:sldChg>
      <pc:sldChg chg="delSp modSp add">
        <pc:chgData name=" " userId="15f0caaf-daae-48b5-9088-2260f6301ca3" providerId="ADAL" clId="{3C16A127-69A1-494C-B812-64F64FCC4307}" dt="2018-08-28T08:38:58.067" v="4442" actId="20577"/>
        <pc:sldMkLst>
          <pc:docMk/>
          <pc:sldMk cId="3922121931" sldId="356"/>
        </pc:sldMkLst>
        <pc:spChg chg="del">
          <ac:chgData name=" " userId="15f0caaf-daae-48b5-9088-2260f6301ca3" providerId="ADAL" clId="{3C16A127-69A1-494C-B812-64F64FCC4307}" dt="2018-08-18T15:59:10.490" v="2650" actId="478"/>
          <ac:spMkLst>
            <pc:docMk/>
            <pc:sldMk cId="3922121931" sldId="356"/>
            <ac:spMk id="10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8T08:38:58.067" v="4442" actId="20577"/>
          <ac:spMkLst>
            <pc:docMk/>
            <pc:sldMk cId="3922121931" sldId="356"/>
            <ac:spMk id="11" creationId="{00000000-0000-0000-0000-000000000000}"/>
          </ac:spMkLst>
        </pc:spChg>
      </pc:sldChg>
      <pc:sldChg chg="modSp">
        <pc:chgData name=" " userId="15f0caaf-daae-48b5-9088-2260f6301ca3" providerId="ADAL" clId="{3C16A127-69A1-494C-B812-64F64FCC4307}" dt="2018-08-28T08:41:41.142" v="4483" actId="20577"/>
        <pc:sldMkLst>
          <pc:docMk/>
          <pc:sldMk cId="806515596" sldId="364"/>
        </pc:sldMkLst>
        <pc:spChg chg="mod">
          <ac:chgData name=" " userId="15f0caaf-daae-48b5-9088-2260f6301ca3" providerId="ADAL" clId="{3C16A127-69A1-494C-B812-64F64FCC4307}" dt="2018-08-28T08:41:41.142" v="4483" actId="20577"/>
          <ac:spMkLst>
            <pc:docMk/>
            <pc:sldMk cId="806515596" sldId="364"/>
            <ac:spMk id="58" creationId="{00000000-0000-0000-0000-000000000000}"/>
          </ac:spMkLst>
        </pc:spChg>
      </pc:sldChg>
      <pc:sldChg chg="modSp">
        <pc:chgData name=" " userId="15f0caaf-daae-48b5-9088-2260f6301ca3" providerId="ADAL" clId="{3C16A127-69A1-494C-B812-64F64FCC4307}" dt="2018-08-28T10:34:39.167" v="4511" actId="20577"/>
        <pc:sldMkLst>
          <pc:docMk/>
          <pc:sldMk cId="3363954351" sldId="367"/>
        </pc:sldMkLst>
        <pc:spChg chg="mod">
          <ac:chgData name=" " userId="15f0caaf-daae-48b5-9088-2260f6301ca3" providerId="ADAL" clId="{3C16A127-69A1-494C-B812-64F64FCC4307}" dt="2018-08-28T10:34:39.167" v="4511" actId="20577"/>
          <ac:spMkLst>
            <pc:docMk/>
            <pc:sldMk cId="3363954351" sldId="367"/>
            <ac:spMk id="3" creationId="{F49A58FD-B97D-411C-9FA7-658A894FAA01}"/>
          </ac:spMkLst>
        </pc:spChg>
        <pc:spChg chg="mod">
          <ac:chgData name=" " userId="15f0caaf-daae-48b5-9088-2260f6301ca3" providerId="ADAL" clId="{3C16A127-69A1-494C-B812-64F64FCC4307}" dt="2018-08-23T13:47:02.969" v="3732" actId="14100"/>
          <ac:spMkLst>
            <pc:docMk/>
            <pc:sldMk cId="3363954351" sldId="367"/>
            <ac:spMk id="8" creationId="{00000000-0000-0000-0000-000000000000}"/>
          </ac:spMkLst>
        </pc:spChg>
      </pc:sldChg>
      <pc:sldChg chg="addSp delSp modSp">
        <pc:chgData name=" " userId="15f0caaf-daae-48b5-9088-2260f6301ca3" providerId="ADAL" clId="{3C16A127-69A1-494C-B812-64F64FCC4307}" dt="2018-08-29T10:11:38.445" v="5330" actId="20577"/>
        <pc:sldMkLst>
          <pc:docMk/>
          <pc:sldMk cId="3146549117" sldId="381"/>
        </pc:sldMkLst>
        <pc:spChg chg="mod">
          <ac:chgData name=" " userId="15f0caaf-daae-48b5-9088-2260f6301ca3" providerId="ADAL" clId="{3C16A127-69A1-494C-B812-64F64FCC4307}" dt="2018-08-29T08:14:58.572" v="5256" actId="1076"/>
          <ac:spMkLst>
            <pc:docMk/>
            <pc:sldMk cId="3146549117" sldId="381"/>
            <ac:spMk id="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9T10:11:18.771" v="5324" actId="1076"/>
          <ac:spMkLst>
            <pc:docMk/>
            <pc:sldMk cId="3146549117" sldId="381"/>
            <ac:spMk id="4" creationId="{00000000-0000-0000-0000-000000000000}"/>
          </ac:spMkLst>
        </pc:spChg>
        <pc:spChg chg="add mod">
          <ac:chgData name=" " userId="15f0caaf-daae-48b5-9088-2260f6301ca3" providerId="ADAL" clId="{3C16A127-69A1-494C-B812-64F64FCC4307}" dt="2018-08-28T14:10:28.539" v="4934" actId="1076"/>
          <ac:spMkLst>
            <pc:docMk/>
            <pc:sldMk cId="3146549117" sldId="381"/>
            <ac:spMk id="5" creationId="{EBA0AAD9-F83C-42F3-9D84-183227310114}"/>
          </ac:spMkLst>
        </pc:spChg>
        <pc:spChg chg="add del mod">
          <ac:chgData name=" " userId="15f0caaf-daae-48b5-9088-2260f6301ca3" providerId="ADAL" clId="{3C16A127-69A1-494C-B812-64F64FCC4307}" dt="2018-08-28T18:55:27.215" v="5108" actId="20577"/>
          <ac:spMkLst>
            <pc:docMk/>
            <pc:sldMk cId="3146549117" sldId="381"/>
            <ac:spMk id="6" creationId="{AD826F35-F8C1-40FA-96FD-89A4E6CD9F29}"/>
          </ac:spMkLst>
        </pc:spChg>
        <pc:spChg chg="add mod">
          <ac:chgData name=" " userId="15f0caaf-daae-48b5-9088-2260f6301ca3" providerId="ADAL" clId="{3C16A127-69A1-494C-B812-64F64FCC4307}" dt="2018-08-28T18:55:33.684" v="5109" actId="20577"/>
          <ac:spMkLst>
            <pc:docMk/>
            <pc:sldMk cId="3146549117" sldId="381"/>
            <ac:spMk id="7" creationId="{15ED16C3-C0A0-4BDD-A0B0-49F8FF5A1585}"/>
          </ac:spMkLst>
        </pc:spChg>
        <pc:spChg chg="add mod">
          <ac:chgData name=" " userId="15f0caaf-daae-48b5-9088-2260f6301ca3" providerId="ADAL" clId="{3C16A127-69A1-494C-B812-64F64FCC4307}" dt="2018-08-29T10:11:38.445" v="5330" actId="20577"/>
          <ac:spMkLst>
            <pc:docMk/>
            <pc:sldMk cId="3146549117" sldId="381"/>
            <ac:spMk id="8" creationId="{2093BA2E-2340-42E7-B94A-4D331B0D0951}"/>
          </ac:spMkLst>
        </pc:spChg>
        <pc:spChg chg="add del mod">
          <ac:chgData name=" " userId="15f0caaf-daae-48b5-9088-2260f6301ca3" providerId="ADAL" clId="{3C16A127-69A1-494C-B812-64F64FCC4307}" dt="2018-08-28T14:10:15.255" v="4931" actId="478"/>
          <ac:spMkLst>
            <pc:docMk/>
            <pc:sldMk cId="3146549117" sldId="381"/>
            <ac:spMk id="8" creationId="{3A7121C6-2A0B-47AF-817A-D99FC4E70E48}"/>
          </ac:spMkLst>
        </pc:spChg>
        <pc:spChg chg="add mod">
          <ac:chgData name=" " userId="15f0caaf-daae-48b5-9088-2260f6301ca3" providerId="ADAL" clId="{3C16A127-69A1-494C-B812-64F64FCC4307}" dt="2018-08-29T09:24:59.888" v="5273" actId="1076"/>
          <ac:spMkLst>
            <pc:docMk/>
            <pc:sldMk cId="3146549117" sldId="381"/>
            <ac:spMk id="9" creationId="{474B4887-E07A-442E-8E98-0FACD761844B}"/>
          </ac:spMkLst>
        </pc:spChg>
        <pc:spChg chg="add mod">
          <ac:chgData name=" " userId="15f0caaf-daae-48b5-9088-2260f6301ca3" providerId="ADAL" clId="{3C16A127-69A1-494C-B812-64F64FCC4307}" dt="2018-08-28T14:12:09.763" v="4967" actId="208"/>
          <ac:spMkLst>
            <pc:docMk/>
            <pc:sldMk cId="3146549117" sldId="381"/>
            <ac:spMk id="10" creationId="{7C7E9E1C-51CD-4FBA-A9CA-DABCD6E12358}"/>
          </ac:spMkLst>
        </pc:spChg>
        <pc:spChg chg="mod">
          <ac:chgData name=" " userId="15f0caaf-daae-48b5-9088-2260f6301ca3" providerId="ADAL" clId="{3C16A127-69A1-494C-B812-64F64FCC4307}" dt="2018-08-28T13:47:18.567" v="4625" actId="1076"/>
          <ac:spMkLst>
            <pc:docMk/>
            <pc:sldMk cId="3146549117" sldId="381"/>
            <ac:spMk id="13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8T13:43:50.810" v="4606" actId="1076"/>
          <ac:spMkLst>
            <pc:docMk/>
            <pc:sldMk cId="3146549117" sldId="381"/>
            <ac:spMk id="17" creationId="{00000000-0000-0000-0000-000000000000}"/>
          </ac:spMkLst>
        </pc:spChg>
        <pc:spChg chg="add del mod">
          <ac:chgData name=" " userId="15f0caaf-daae-48b5-9088-2260f6301ca3" providerId="ADAL" clId="{3C16A127-69A1-494C-B812-64F64FCC4307}" dt="2018-08-29T08:13:58.565" v="5246" actId="14100"/>
          <ac:spMkLst>
            <pc:docMk/>
            <pc:sldMk cId="3146549117" sldId="381"/>
            <ac:spMk id="18" creationId="{59BFEB03-3C8F-4DF8-B059-302155944C57}"/>
          </ac:spMkLst>
        </pc:spChg>
        <pc:spChg chg="add del mod">
          <ac:chgData name=" " userId="15f0caaf-daae-48b5-9088-2260f6301ca3" providerId="ADAL" clId="{3C16A127-69A1-494C-B812-64F64FCC4307}" dt="2018-08-29T09:25:09.133" v="5275" actId="14100"/>
          <ac:spMkLst>
            <pc:docMk/>
            <pc:sldMk cId="3146549117" sldId="381"/>
            <ac:spMk id="19" creationId="{BB5F6ACC-F67A-4DDB-B0CA-F2261F50F803}"/>
          </ac:spMkLst>
        </pc:spChg>
        <pc:spChg chg="mod">
          <ac:chgData name=" " userId="15f0caaf-daae-48b5-9088-2260f6301ca3" providerId="ADAL" clId="{3C16A127-69A1-494C-B812-64F64FCC4307}" dt="2018-08-28T13:43:50.810" v="4606" actId="1076"/>
          <ac:spMkLst>
            <pc:docMk/>
            <pc:sldMk cId="3146549117" sldId="381"/>
            <ac:spMk id="21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8T13:43:50.810" v="4606" actId="1076"/>
          <ac:spMkLst>
            <pc:docMk/>
            <pc:sldMk cId="3146549117" sldId="381"/>
            <ac:spMk id="22" creationId="{00000000-0000-0000-0000-000000000000}"/>
          </ac:spMkLst>
        </pc:spChg>
        <pc:spChg chg="mod">
          <ac:chgData name=" " userId="15f0caaf-daae-48b5-9088-2260f6301ca3" providerId="ADAL" clId="{3C16A127-69A1-494C-B812-64F64FCC4307}" dt="2018-08-28T13:43:50.810" v="4606" actId="1076"/>
          <ac:spMkLst>
            <pc:docMk/>
            <pc:sldMk cId="3146549117" sldId="381"/>
            <ac:spMk id="24" creationId="{00000000-0000-0000-0000-000000000000}"/>
          </ac:spMkLst>
        </pc:spChg>
        <pc:picChg chg="add del mod">
          <ac:chgData name=" " userId="15f0caaf-daae-48b5-9088-2260f6301ca3" providerId="ADAL" clId="{3C16A127-69A1-494C-B812-64F64FCC4307}" dt="2018-08-28T14:10:21.535" v="4933" actId="1076"/>
          <ac:picMkLst>
            <pc:docMk/>
            <pc:sldMk cId="3146549117" sldId="381"/>
            <ac:picMk id="3" creationId="{00000000-0000-0000-0000-000000000000}"/>
          </ac:picMkLst>
        </pc:picChg>
        <pc:picChg chg="del">
          <ac:chgData name=" " userId="15f0caaf-daae-48b5-9088-2260f6301ca3" providerId="ADAL" clId="{3C16A127-69A1-494C-B812-64F64FCC4307}" dt="2018-08-28T13:42:45.666" v="4595" actId="478"/>
          <ac:picMkLst>
            <pc:docMk/>
            <pc:sldMk cId="3146549117" sldId="381"/>
            <ac:picMk id="15" creationId="{00000000-0000-0000-0000-000000000000}"/>
          </ac:picMkLst>
        </pc:picChg>
        <pc:picChg chg="mod">
          <ac:chgData name=" " userId="15f0caaf-daae-48b5-9088-2260f6301ca3" providerId="ADAL" clId="{3C16A127-69A1-494C-B812-64F64FCC4307}" dt="2018-08-28T13:43:50.810" v="4606" actId="1076"/>
          <ac:picMkLst>
            <pc:docMk/>
            <pc:sldMk cId="3146549117" sldId="381"/>
            <ac:picMk id="16" creationId="{00000000-0000-0000-0000-000000000000}"/>
          </ac:picMkLst>
        </pc:picChg>
        <pc:picChg chg="add del mod">
          <ac:chgData name=" " userId="15f0caaf-daae-48b5-9088-2260f6301ca3" providerId="ADAL" clId="{3C16A127-69A1-494C-B812-64F64FCC4307}" dt="2018-08-29T09:24:54.673" v="5272" actId="1076"/>
          <ac:picMkLst>
            <pc:docMk/>
            <pc:sldMk cId="3146549117" sldId="381"/>
            <ac:picMk id="20" creationId="{EE530FF4-8634-4B5C-8910-597AC1118015}"/>
          </ac:picMkLst>
        </pc:picChg>
      </pc:sldChg>
      <pc:sldChg chg="delSp add">
        <pc:chgData name=" " userId="15f0caaf-daae-48b5-9088-2260f6301ca3" providerId="ADAL" clId="{3C16A127-69A1-494C-B812-64F64FCC4307}" dt="2018-08-28T13:51:14.422" v="4656" actId="478"/>
        <pc:sldMkLst>
          <pc:docMk/>
          <pc:sldMk cId="4011227144" sldId="401"/>
        </pc:sldMkLst>
        <pc:spChg chg="del">
          <ac:chgData name=" " userId="15f0caaf-daae-48b5-9088-2260f6301ca3" providerId="ADAL" clId="{3C16A127-69A1-494C-B812-64F64FCC4307}" dt="2018-08-28T13:51:14.422" v="4656" actId="478"/>
          <ac:spMkLst>
            <pc:docMk/>
            <pc:sldMk cId="4011227144" sldId="401"/>
            <ac:spMk id="13" creationId="{00000000-0000-0000-0000-000000000000}"/>
          </ac:spMkLst>
        </pc:spChg>
      </pc:sldChg>
      <pc:sldChg chg="addSp delSp modSp add">
        <pc:chgData name=" " userId="15f0caaf-daae-48b5-9088-2260f6301ca3" providerId="ADAL" clId="{3C16A127-69A1-494C-B812-64F64FCC4307}" dt="2018-08-29T07:52:02.560" v="5183" actId="1035"/>
        <pc:sldMkLst>
          <pc:docMk/>
          <pc:sldMk cId="1058533045" sldId="403"/>
        </pc:sldMkLst>
        <pc:spChg chg="del">
          <ac:chgData name=" " userId="15f0caaf-daae-48b5-9088-2260f6301ca3" providerId="ADAL" clId="{3C16A127-69A1-494C-B812-64F64FCC4307}" dt="2018-08-28T14:07:13.058" v="4911" actId="478"/>
          <ac:spMkLst>
            <pc:docMk/>
            <pc:sldMk cId="1058533045" sldId="403"/>
            <ac:spMk id="22" creationId="{37F395B7-6FC9-47A8-9672-F599EF8CAE63}"/>
          </ac:spMkLst>
        </pc:spChg>
        <pc:spChg chg="del">
          <ac:chgData name=" " userId="15f0caaf-daae-48b5-9088-2260f6301ca3" providerId="ADAL" clId="{3C16A127-69A1-494C-B812-64F64FCC4307}" dt="2018-08-28T14:07:10.541" v="4910" actId="478"/>
          <ac:spMkLst>
            <pc:docMk/>
            <pc:sldMk cId="1058533045" sldId="403"/>
            <ac:spMk id="23" creationId="{BEE2E092-F888-4DFA-A48F-BBEE8878AF61}"/>
          </ac:spMkLst>
        </pc:spChg>
        <pc:spChg chg="del">
          <ac:chgData name=" " userId="15f0caaf-daae-48b5-9088-2260f6301ca3" providerId="ADAL" clId="{3C16A127-69A1-494C-B812-64F64FCC4307}" dt="2018-08-28T14:13:15.033" v="4974" actId="478"/>
          <ac:spMkLst>
            <pc:docMk/>
            <pc:sldMk cId="1058533045" sldId="403"/>
            <ac:spMk id="24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28T14:13:13.881" v="4973" actId="478"/>
          <ac:spMkLst>
            <pc:docMk/>
            <pc:sldMk cId="1058533045" sldId="403"/>
            <ac:spMk id="25" creationId="{00000000-0000-0000-0000-000000000000}"/>
          </ac:spMkLst>
        </pc:spChg>
        <pc:spChg chg="add mod">
          <ac:chgData name=" " userId="15f0caaf-daae-48b5-9088-2260f6301ca3" providerId="ADAL" clId="{3C16A127-69A1-494C-B812-64F64FCC4307}" dt="2018-08-29T07:52:02.560" v="5183" actId="1035"/>
          <ac:spMkLst>
            <pc:docMk/>
            <pc:sldMk cId="1058533045" sldId="403"/>
            <ac:spMk id="32" creationId="{43356438-A49D-4FC2-BA75-A6DF5515DC3E}"/>
          </ac:spMkLst>
        </pc:spChg>
        <pc:spChg chg="del">
          <ac:chgData name=" " userId="15f0caaf-daae-48b5-9088-2260f6301ca3" providerId="ADAL" clId="{3C16A127-69A1-494C-B812-64F64FCC4307}" dt="2018-08-28T14:06:58.284" v="4908" actId="478"/>
          <ac:spMkLst>
            <pc:docMk/>
            <pc:sldMk cId="1058533045" sldId="403"/>
            <ac:spMk id="63" creationId="{E2D4E9AD-945A-4F84-B2A8-1145C4780AB3}"/>
          </ac:spMkLst>
        </pc:spChg>
        <pc:spChg chg="del">
          <ac:chgData name=" " userId="15f0caaf-daae-48b5-9088-2260f6301ca3" providerId="ADAL" clId="{3C16A127-69A1-494C-B812-64F64FCC4307}" dt="2018-08-28T14:07:04.278" v="4909" actId="478"/>
          <ac:spMkLst>
            <pc:docMk/>
            <pc:sldMk cId="1058533045" sldId="403"/>
            <ac:spMk id="66" creationId="{2B9CDA7A-317F-4FE1-ABA3-D5DDD359F4D9}"/>
          </ac:spMkLst>
        </pc:spChg>
      </pc:sldChg>
      <pc:sldChg chg="addSp delSp add">
        <pc:chgData name=" " userId="15f0caaf-daae-48b5-9088-2260f6301ca3" providerId="ADAL" clId="{3C16A127-69A1-494C-B812-64F64FCC4307}" dt="2018-08-29T07:52:04.627" v="5184" actId="1076"/>
        <pc:sldMkLst>
          <pc:docMk/>
          <pc:sldMk cId="1786797403" sldId="404"/>
        </pc:sldMkLst>
        <pc:spChg chg="del">
          <ac:chgData name=" " userId="15f0caaf-daae-48b5-9088-2260f6301ca3" providerId="ADAL" clId="{3C16A127-69A1-494C-B812-64F64FCC4307}" dt="2018-08-28T14:13:17.667" v="4975" actId="478"/>
          <ac:spMkLst>
            <pc:docMk/>
            <pc:sldMk cId="1786797403" sldId="404"/>
            <ac:spMk id="24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28T14:13:18.903" v="4976" actId="478"/>
          <ac:spMkLst>
            <pc:docMk/>
            <pc:sldMk cId="1786797403" sldId="404"/>
            <ac:spMk id="25" creationId="{00000000-0000-0000-0000-000000000000}"/>
          </ac:spMkLst>
        </pc:spChg>
        <pc:spChg chg="add">
          <ac:chgData name=" " userId="15f0caaf-daae-48b5-9088-2260f6301ca3" providerId="ADAL" clId="{3C16A127-69A1-494C-B812-64F64FCC4307}" dt="2018-08-29T07:52:04.627" v="5184" actId="1076"/>
          <ac:spMkLst>
            <pc:docMk/>
            <pc:sldMk cId="1786797403" sldId="404"/>
            <ac:spMk id="32" creationId="{B8735D42-30FC-4B57-89EB-1B9EDDE40F3B}"/>
          </ac:spMkLst>
        </pc:spChg>
        <pc:spChg chg="del">
          <ac:chgData name=" " userId="15f0caaf-daae-48b5-9088-2260f6301ca3" providerId="ADAL" clId="{3C16A127-69A1-494C-B812-64F64FCC4307}" dt="2018-08-28T14:06:49.699" v="4907" actId="478"/>
          <ac:spMkLst>
            <pc:docMk/>
            <pc:sldMk cId="1786797403" sldId="404"/>
            <ac:spMk id="63" creationId="{E2D4E9AD-945A-4F84-B2A8-1145C4780AB3}"/>
          </ac:spMkLst>
        </pc:spChg>
        <pc:spChg chg="del">
          <ac:chgData name=" " userId="15f0caaf-daae-48b5-9088-2260f6301ca3" providerId="ADAL" clId="{3C16A127-69A1-494C-B812-64F64FCC4307}" dt="2018-08-28T14:06:43.122" v="4906" actId="478"/>
          <ac:spMkLst>
            <pc:docMk/>
            <pc:sldMk cId="1786797403" sldId="404"/>
            <ac:spMk id="66" creationId="{2B9CDA7A-317F-4FE1-ABA3-D5DDD359F4D9}"/>
          </ac:spMkLst>
        </pc:spChg>
      </pc:sldChg>
      <pc:sldChg chg="addSp delSp add">
        <pc:chgData name=" " userId="15f0caaf-daae-48b5-9088-2260f6301ca3" providerId="ADAL" clId="{3C16A127-69A1-494C-B812-64F64FCC4307}" dt="2018-08-29T07:52:07.483" v="5185" actId="1076"/>
        <pc:sldMkLst>
          <pc:docMk/>
          <pc:sldMk cId="3783218812" sldId="405"/>
        </pc:sldMkLst>
        <pc:spChg chg="del">
          <ac:chgData name=" " userId="15f0caaf-daae-48b5-9088-2260f6301ca3" providerId="ADAL" clId="{3C16A127-69A1-494C-B812-64F64FCC4307}" dt="2018-08-28T14:13:22.513" v="4977" actId="478"/>
          <ac:spMkLst>
            <pc:docMk/>
            <pc:sldMk cId="3783218812" sldId="405"/>
            <ac:spMk id="24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28T14:13:23.830" v="4978" actId="478"/>
          <ac:spMkLst>
            <pc:docMk/>
            <pc:sldMk cId="3783218812" sldId="405"/>
            <ac:spMk id="25" creationId="{00000000-0000-0000-0000-000000000000}"/>
          </ac:spMkLst>
        </pc:spChg>
        <pc:spChg chg="add">
          <ac:chgData name=" " userId="15f0caaf-daae-48b5-9088-2260f6301ca3" providerId="ADAL" clId="{3C16A127-69A1-494C-B812-64F64FCC4307}" dt="2018-08-29T07:52:07.483" v="5185" actId="1076"/>
          <ac:spMkLst>
            <pc:docMk/>
            <pc:sldMk cId="3783218812" sldId="405"/>
            <ac:spMk id="32" creationId="{66D3D489-72A3-46F1-92F9-65469500DA95}"/>
          </ac:spMkLst>
        </pc:spChg>
        <pc:spChg chg="del">
          <ac:chgData name=" " userId="15f0caaf-daae-48b5-9088-2260f6301ca3" providerId="ADAL" clId="{3C16A127-69A1-494C-B812-64F64FCC4307}" dt="2018-08-28T14:06:37.044" v="4905" actId="478"/>
          <ac:spMkLst>
            <pc:docMk/>
            <pc:sldMk cId="3783218812" sldId="405"/>
            <ac:spMk id="66" creationId="{2B9CDA7A-317F-4FE1-ABA3-D5DDD359F4D9}"/>
          </ac:spMkLst>
        </pc:spChg>
      </pc:sldChg>
      <pc:sldChg chg="addSp delSp modSp add">
        <pc:chgData name=" " userId="15f0caaf-daae-48b5-9088-2260f6301ca3" providerId="ADAL" clId="{3C16A127-69A1-494C-B812-64F64FCC4307}" dt="2018-08-29T07:51:57.401" v="5180" actId="1076"/>
        <pc:sldMkLst>
          <pc:docMk/>
          <pc:sldMk cId="2891626306" sldId="407"/>
        </pc:sldMkLst>
        <pc:spChg chg="add mod">
          <ac:chgData name=" " userId="15f0caaf-daae-48b5-9088-2260f6301ca3" providerId="ADAL" clId="{3C16A127-69A1-494C-B812-64F64FCC4307}" dt="2018-08-29T07:51:57.401" v="5180" actId="1076"/>
          <ac:spMkLst>
            <pc:docMk/>
            <pc:sldMk cId="2891626306" sldId="407"/>
            <ac:spMk id="3" creationId="{A877AAE9-050C-4210-BD3D-428DCACC80AA}"/>
          </ac:spMkLst>
        </pc:spChg>
        <pc:spChg chg="del">
          <ac:chgData name=" " userId="15f0caaf-daae-48b5-9088-2260f6301ca3" providerId="ADAL" clId="{3C16A127-69A1-494C-B812-64F64FCC4307}" dt="2018-08-28T14:08:36.936" v="4927" actId="478"/>
          <ac:spMkLst>
            <pc:docMk/>
            <pc:sldMk cId="2891626306" sldId="407"/>
            <ac:spMk id="24" creationId="{00000000-0000-0000-0000-000000000000}"/>
          </ac:spMkLst>
        </pc:spChg>
        <pc:spChg chg="del">
          <ac:chgData name=" " userId="15f0caaf-daae-48b5-9088-2260f6301ca3" providerId="ADAL" clId="{3C16A127-69A1-494C-B812-64F64FCC4307}" dt="2018-08-28T14:08:40.192" v="4928" actId="478"/>
          <ac:spMkLst>
            <pc:docMk/>
            <pc:sldMk cId="2891626306" sldId="407"/>
            <ac:spMk id="25" creationId="{00000000-0000-0000-0000-000000000000}"/>
          </ac:spMkLst>
        </pc:spChg>
      </pc:sldChg>
      <pc:sldChg chg="delSp modSp add">
        <pc:chgData name=" " userId="15f0caaf-daae-48b5-9088-2260f6301ca3" providerId="ADAL" clId="{3C16A127-69A1-494C-B812-64F64FCC4307}" dt="2018-08-28T15:49:22.066" v="5104" actId="1076"/>
        <pc:sldMkLst>
          <pc:docMk/>
          <pc:sldMk cId="1190756891" sldId="410"/>
        </pc:sldMkLst>
        <pc:spChg chg="del">
          <ac:chgData name=" " userId="15f0caaf-daae-48b5-9088-2260f6301ca3" providerId="ADAL" clId="{3C16A127-69A1-494C-B812-64F64FCC4307}" dt="2018-08-28T14:21:20.173" v="5048" actId="478"/>
          <ac:spMkLst>
            <pc:docMk/>
            <pc:sldMk cId="1190756891" sldId="410"/>
            <ac:spMk id="10" creationId="{6297D4BF-7C31-49D8-8E51-E6BB0D86A094}"/>
          </ac:spMkLst>
        </pc:spChg>
        <pc:spChg chg="del">
          <ac:chgData name=" " userId="15f0caaf-daae-48b5-9088-2260f6301ca3" providerId="ADAL" clId="{3C16A127-69A1-494C-B812-64F64FCC4307}" dt="2018-08-28T14:21:20.173" v="5048" actId="478"/>
          <ac:spMkLst>
            <pc:docMk/>
            <pc:sldMk cId="1190756891" sldId="410"/>
            <ac:spMk id="16" creationId="{03DDECEC-284E-47F4-8412-B2B02F0C4E25}"/>
          </ac:spMkLst>
        </pc:spChg>
        <pc:spChg chg="del">
          <ac:chgData name=" " userId="15f0caaf-daae-48b5-9088-2260f6301ca3" providerId="ADAL" clId="{3C16A127-69A1-494C-B812-64F64FCC4307}" dt="2018-08-28T14:21:20.173" v="5048" actId="478"/>
          <ac:spMkLst>
            <pc:docMk/>
            <pc:sldMk cId="1190756891" sldId="410"/>
            <ac:spMk id="18" creationId="{080F5980-EA3D-495B-86B5-E6BAFB622CA4}"/>
          </ac:spMkLst>
        </pc:spChg>
        <pc:spChg chg="del">
          <ac:chgData name=" " userId="15f0caaf-daae-48b5-9088-2260f6301ca3" providerId="ADAL" clId="{3C16A127-69A1-494C-B812-64F64FCC4307}" dt="2018-08-28T14:21:20.173" v="5048" actId="478"/>
          <ac:spMkLst>
            <pc:docMk/>
            <pc:sldMk cId="1190756891" sldId="410"/>
            <ac:spMk id="24" creationId="{97E86A3B-C6ED-49B9-8207-1B24DD3915D5}"/>
          </ac:spMkLst>
        </pc:spChg>
        <pc:picChg chg="mod">
          <ac:chgData name=" " userId="15f0caaf-daae-48b5-9088-2260f6301ca3" providerId="ADAL" clId="{3C16A127-69A1-494C-B812-64F64FCC4307}" dt="2018-08-28T15:49:22.066" v="5104" actId="1076"/>
          <ac:picMkLst>
            <pc:docMk/>
            <pc:sldMk cId="1190756891" sldId="410"/>
            <ac:picMk id="3" creationId="{411F7BF3-B6F6-46DB-851D-F8D5B25472A1}"/>
          </ac:picMkLst>
        </pc:picChg>
        <pc:picChg chg="del">
          <ac:chgData name=" " userId="15f0caaf-daae-48b5-9088-2260f6301ca3" providerId="ADAL" clId="{3C16A127-69A1-494C-B812-64F64FCC4307}" dt="2018-08-28T14:21:16.764" v="5047" actId="478"/>
          <ac:picMkLst>
            <pc:docMk/>
            <pc:sldMk cId="1190756891" sldId="410"/>
            <ac:picMk id="9" creationId="{C2033308-254E-4F57-A781-6C2E6560466B}"/>
          </ac:picMkLst>
        </pc:picChg>
        <pc:cxnChg chg="del">
          <ac:chgData name=" " userId="15f0caaf-daae-48b5-9088-2260f6301ca3" providerId="ADAL" clId="{3C16A127-69A1-494C-B812-64F64FCC4307}" dt="2018-08-28T14:21:20.173" v="5048" actId="478"/>
          <ac:cxnSpMkLst>
            <pc:docMk/>
            <pc:sldMk cId="1190756891" sldId="410"/>
            <ac:cxnSpMk id="5" creationId="{8D82EDC5-0943-462B-9536-3E841B36D2B0}"/>
          </ac:cxnSpMkLst>
        </pc:cxnChg>
        <pc:cxnChg chg="del">
          <ac:chgData name=" " userId="15f0caaf-daae-48b5-9088-2260f6301ca3" providerId="ADAL" clId="{3C16A127-69A1-494C-B812-64F64FCC4307}" dt="2018-08-28T14:21:20.173" v="5048" actId="478"/>
          <ac:cxnSpMkLst>
            <pc:docMk/>
            <pc:sldMk cId="1190756891" sldId="410"/>
            <ac:cxnSpMk id="19" creationId="{70F0651F-26CF-44D8-AD2A-F38894BC2E9F}"/>
          </ac:cxnSpMkLst>
        </pc:cxnChg>
        <pc:cxnChg chg="del">
          <ac:chgData name=" " userId="15f0caaf-daae-48b5-9088-2260f6301ca3" providerId="ADAL" clId="{3C16A127-69A1-494C-B812-64F64FCC4307}" dt="2018-08-28T14:21:20.173" v="5048" actId="478"/>
          <ac:cxnSpMkLst>
            <pc:docMk/>
            <pc:sldMk cId="1190756891" sldId="410"/>
            <ac:cxnSpMk id="21" creationId="{05CA9F7E-5E14-43E4-81D1-16136F23DF38}"/>
          </ac:cxnSpMkLst>
        </pc:cxnChg>
      </pc:sldChg>
    </pc:docChg>
  </pc:docChgLst>
  <pc:docChgLst>
    <pc:chgData name=" " userId="15f0caaf-daae-48b5-9088-2260f6301ca3" providerId="ADAL" clId="{B3B6203D-0488-474A-9F2D-D85CC6CADEBD}"/>
    <pc:docChg chg="undo custSel modSld">
      <pc:chgData name=" " userId="15f0caaf-daae-48b5-9088-2260f6301ca3" providerId="ADAL" clId="{B3B6203D-0488-474A-9F2D-D85CC6CADEBD}" dt="2018-10-08T11:31:18.457" v="327" actId="1036"/>
      <pc:docMkLst>
        <pc:docMk/>
      </pc:docMkLst>
      <pc:sldChg chg="addSp delSp modSp">
        <pc:chgData name=" " userId="15f0caaf-daae-48b5-9088-2260f6301ca3" providerId="ADAL" clId="{B3B6203D-0488-474A-9F2D-D85CC6CADEBD}" dt="2018-10-05T16:24:18.965" v="284" actId="1076"/>
        <pc:sldMkLst>
          <pc:docMk/>
          <pc:sldMk cId="1225811466" sldId="256"/>
        </pc:sldMkLst>
        <pc:spChg chg="mod">
          <ac:chgData name=" " userId="15f0caaf-daae-48b5-9088-2260f6301ca3" providerId="ADAL" clId="{B3B6203D-0488-474A-9F2D-D85CC6CADEBD}" dt="2018-10-05T16:23:15.471" v="275" actId="122"/>
          <ac:spMkLst>
            <pc:docMk/>
            <pc:sldMk cId="1225811466" sldId="256"/>
            <ac:spMk id="2" creationId="{00000000-0000-0000-0000-000000000000}"/>
          </ac:spMkLst>
        </pc:spChg>
        <pc:spChg chg="mod">
          <ac:chgData name=" " userId="15f0caaf-daae-48b5-9088-2260f6301ca3" providerId="ADAL" clId="{B3B6203D-0488-474A-9F2D-D85CC6CADEBD}" dt="2018-10-05T16:22:42.606" v="189" actId="1076"/>
          <ac:spMkLst>
            <pc:docMk/>
            <pc:sldMk cId="1225811466" sldId="256"/>
            <ac:spMk id="3" creationId="{60437A0C-877B-4B68-8BF7-88EDC85EEE9E}"/>
          </ac:spMkLst>
        </pc:spChg>
        <pc:spChg chg="mod">
          <ac:chgData name=" " userId="15f0caaf-daae-48b5-9088-2260f6301ca3" providerId="ADAL" clId="{B3B6203D-0488-474A-9F2D-D85CC6CADEBD}" dt="2018-10-05T16:24:18.965" v="284" actId="1076"/>
          <ac:spMkLst>
            <pc:docMk/>
            <pc:sldMk cId="1225811466" sldId="256"/>
            <ac:spMk id="4" creationId="{00000000-0000-0000-0000-000000000000}"/>
          </ac:spMkLst>
        </pc:spChg>
        <pc:spChg chg="del">
          <ac:chgData name=" " userId="15f0caaf-daae-48b5-9088-2260f6301ca3" providerId="ADAL" clId="{B3B6203D-0488-474A-9F2D-D85CC6CADEBD}" dt="2018-10-05T16:22:29.084" v="186" actId="478"/>
          <ac:spMkLst>
            <pc:docMk/>
            <pc:sldMk cId="1225811466" sldId="256"/>
            <ac:spMk id="5" creationId="{00000000-0000-0000-0000-000000000000}"/>
          </ac:spMkLst>
        </pc:spChg>
        <pc:spChg chg="mod">
          <ac:chgData name=" " userId="15f0caaf-daae-48b5-9088-2260f6301ca3" providerId="ADAL" clId="{B3B6203D-0488-474A-9F2D-D85CC6CADEBD}" dt="2018-10-05T16:24:07.996" v="281" actId="14100"/>
          <ac:spMkLst>
            <pc:docMk/>
            <pc:sldMk cId="1225811466" sldId="256"/>
            <ac:spMk id="9" creationId="{E423D6A8-4DAD-434B-8984-49791A5DFE54}"/>
          </ac:spMkLst>
        </pc:spChg>
        <pc:grpChg chg="mod">
          <ac:chgData name=" " userId="15f0caaf-daae-48b5-9088-2260f6301ca3" providerId="ADAL" clId="{B3B6203D-0488-474A-9F2D-D85CC6CADEBD}" dt="2018-10-05T16:23:04.002" v="265" actId="1076"/>
          <ac:grpSpMkLst>
            <pc:docMk/>
            <pc:sldMk cId="1225811466" sldId="256"/>
            <ac:grpSpMk id="6" creationId="{00000000-0000-0000-0000-000000000000}"/>
          </ac:grpSpMkLst>
        </pc:grpChg>
        <pc:picChg chg="add mod ord">
          <ac:chgData name=" " userId="15f0caaf-daae-48b5-9088-2260f6301ca3" providerId="ADAL" clId="{B3B6203D-0488-474A-9F2D-D85CC6CADEBD}" dt="2018-10-05T16:23:38.057" v="279" actId="14100"/>
          <ac:picMkLst>
            <pc:docMk/>
            <pc:sldMk cId="1225811466" sldId="256"/>
            <ac:picMk id="11" creationId="{D73222BB-346E-47D9-BD60-54671F23F401}"/>
          </ac:picMkLst>
        </pc:picChg>
      </pc:sldChg>
      <pc:sldChg chg="modSp">
        <pc:chgData name=" " userId="15f0caaf-daae-48b5-9088-2260f6301ca3" providerId="ADAL" clId="{B3B6203D-0488-474A-9F2D-D85CC6CADEBD}" dt="2018-10-08T11:31:18.457" v="327" actId="1036"/>
        <pc:sldMkLst>
          <pc:docMk/>
          <pc:sldMk cId="1942415890" sldId="292"/>
        </pc:sldMkLst>
        <pc:spChg chg="mod">
          <ac:chgData name=" " userId="15f0caaf-daae-48b5-9088-2260f6301ca3" providerId="ADAL" clId="{B3B6203D-0488-474A-9F2D-D85CC6CADEBD}" dt="2018-10-08T11:31:18.457" v="327" actId="1036"/>
          <ac:spMkLst>
            <pc:docMk/>
            <pc:sldMk cId="1942415890" sldId="292"/>
            <ac:spMk id="51" creationId="{09466D6E-2891-4FAE-906C-B441DA9802A8}"/>
          </ac:spMkLst>
        </pc:spChg>
      </pc:sldChg>
      <pc:sldChg chg="delSp modSp">
        <pc:chgData name=" " userId="15f0caaf-daae-48b5-9088-2260f6301ca3" providerId="ADAL" clId="{B3B6203D-0488-474A-9F2D-D85CC6CADEBD}" dt="2018-10-05T16:26:20.907" v="289" actId="1076"/>
        <pc:sldMkLst>
          <pc:docMk/>
          <pc:sldMk cId="658335132" sldId="298"/>
        </pc:sldMkLst>
        <pc:spChg chg="del">
          <ac:chgData name=" " userId="15f0caaf-daae-48b5-9088-2260f6301ca3" providerId="ADAL" clId="{B3B6203D-0488-474A-9F2D-D85CC6CADEBD}" dt="2018-10-05T16:26:01.777" v="287" actId="478"/>
          <ac:spMkLst>
            <pc:docMk/>
            <pc:sldMk cId="658335132" sldId="298"/>
            <ac:spMk id="8" creationId="{641BE582-1694-4129-89BA-8E451EC6E1DF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11" creationId="{36DD65A2-E1D0-4707-9899-654638C589CB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14" creationId="{FB98A7D1-110D-4927-BACC-C1E8AB706499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20" creationId="{CFE7642D-6C1F-44A1-AF6E-4ABF706F1EFB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25" creationId="{0392F9EA-7C5A-4D4C-ACFE-40C916226048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27" creationId="{F68EF7C4-3529-4632-874A-0659639133E0}"/>
          </ac:spMkLst>
        </pc:spChg>
        <pc:spChg chg="mod">
          <ac:chgData name=" " userId="15f0caaf-daae-48b5-9088-2260f6301ca3" providerId="ADAL" clId="{B3B6203D-0488-474A-9F2D-D85CC6CADEBD}" dt="2018-10-05T16:26:20.907" v="289" actId="1076"/>
          <ac:spMkLst>
            <pc:docMk/>
            <pc:sldMk cId="658335132" sldId="298"/>
            <ac:spMk id="28" creationId="{6240909D-A2FB-40CD-9468-B3D387695C86}"/>
          </ac:spMkLst>
        </pc:spChg>
        <pc:picChg chg="mod">
          <ac:chgData name=" " userId="15f0caaf-daae-48b5-9088-2260f6301ca3" providerId="ADAL" clId="{B3B6203D-0488-474A-9F2D-D85CC6CADEBD}" dt="2018-10-05T16:26:20.907" v="289" actId="1076"/>
          <ac:picMkLst>
            <pc:docMk/>
            <pc:sldMk cId="658335132" sldId="298"/>
            <ac:picMk id="7" creationId="{A49F797B-BA3E-405C-A23F-E3575A026CB2}"/>
          </ac:picMkLst>
        </pc:picChg>
        <pc:picChg chg="del">
          <ac:chgData name=" " userId="15f0caaf-daae-48b5-9088-2260f6301ca3" providerId="ADAL" clId="{B3B6203D-0488-474A-9F2D-D85CC6CADEBD}" dt="2018-10-05T16:26:05.976" v="288" actId="478"/>
          <ac:picMkLst>
            <pc:docMk/>
            <pc:sldMk cId="658335132" sldId="298"/>
            <ac:picMk id="26" creationId="{457DA7D5-ADA1-44ED-ACE3-8C8DF7A4DB64}"/>
          </ac:picMkLst>
        </pc:picChg>
      </pc:sldChg>
      <pc:sldChg chg="modSp">
        <pc:chgData name=" " userId="15f0caaf-daae-48b5-9088-2260f6301ca3" providerId="ADAL" clId="{B3B6203D-0488-474A-9F2D-D85CC6CADEBD}" dt="2018-10-05T11:34:03.192" v="10" actId="20577"/>
        <pc:sldMkLst>
          <pc:docMk/>
          <pc:sldMk cId="622044711" sldId="308"/>
        </pc:sldMkLst>
        <pc:spChg chg="mod">
          <ac:chgData name=" " userId="15f0caaf-daae-48b5-9088-2260f6301ca3" providerId="ADAL" clId="{B3B6203D-0488-474A-9F2D-D85CC6CADEBD}" dt="2018-10-05T11:34:03.192" v="10" actId="20577"/>
          <ac:spMkLst>
            <pc:docMk/>
            <pc:sldMk cId="622044711" sldId="308"/>
            <ac:spMk id="3" creationId="{00000000-0000-0000-0000-000000000000}"/>
          </ac:spMkLst>
        </pc:spChg>
      </pc:sldChg>
      <pc:sldChg chg="addSp delSp modSp">
        <pc:chgData name=" " userId="15f0caaf-daae-48b5-9088-2260f6301ca3" providerId="ADAL" clId="{B3B6203D-0488-474A-9F2D-D85CC6CADEBD}" dt="2018-10-08T10:45:15.642" v="306" actId="20577"/>
        <pc:sldMkLst>
          <pc:docMk/>
          <pc:sldMk cId="737933949" sldId="316"/>
        </pc:sldMkLst>
        <pc:spChg chg="add del mod">
          <ac:chgData name=" " userId="15f0caaf-daae-48b5-9088-2260f6301ca3" providerId="ADAL" clId="{B3B6203D-0488-474A-9F2D-D85CC6CADEBD}" dt="2018-10-08T10:45:15.642" v="306" actId="20577"/>
          <ac:spMkLst>
            <pc:docMk/>
            <pc:sldMk cId="737933949" sldId="316"/>
            <ac:spMk id="23" creationId="{23C9DB07-B381-4CE9-BAFA-8D05B0885100}"/>
          </ac:spMkLst>
        </pc:spChg>
        <pc:picChg chg="add">
          <ac:chgData name=" " userId="15f0caaf-daae-48b5-9088-2260f6301ca3" providerId="ADAL" clId="{B3B6203D-0488-474A-9F2D-D85CC6CADEBD}" dt="2018-10-05T16:05:48.792" v="130" actId="20577"/>
          <ac:picMkLst>
            <pc:docMk/>
            <pc:sldMk cId="737933949" sldId="316"/>
            <ac:picMk id="24" creationId="{9B16C87F-9572-4631-90DA-0CE9DA3F732B}"/>
          </ac:picMkLst>
        </pc:picChg>
      </pc:sldChg>
      <pc:sldChg chg="modSp">
        <pc:chgData name=" " userId="15f0caaf-daae-48b5-9088-2260f6301ca3" providerId="ADAL" clId="{B3B6203D-0488-474A-9F2D-D85CC6CADEBD}" dt="2018-10-08T10:49:20.541" v="317" actId="790"/>
        <pc:sldMkLst>
          <pc:docMk/>
          <pc:sldMk cId="3826944850" sldId="345"/>
        </pc:sldMkLst>
        <pc:spChg chg="mod">
          <ac:chgData name=" " userId="15f0caaf-daae-48b5-9088-2260f6301ca3" providerId="ADAL" clId="{B3B6203D-0488-474A-9F2D-D85CC6CADEBD}" dt="2018-10-08T10:49:20.541" v="317" actId="790"/>
          <ac:spMkLst>
            <pc:docMk/>
            <pc:sldMk cId="3826944850" sldId="345"/>
            <ac:spMk id="14" creationId="{E9C09F60-2495-4F7C-8D5D-D2E746057583}"/>
          </ac:spMkLst>
        </pc:spChg>
      </pc:sldChg>
      <pc:sldChg chg="addSp delSp modSp">
        <pc:chgData name=" " userId="15f0caaf-daae-48b5-9088-2260f6301ca3" providerId="ADAL" clId="{B3B6203D-0488-474A-9F2D-D85CC6CADEBD}" dt="2018-10-08T11:07:36.490" v="320" actId="208"/>
        <pc:sldMkLst>
          <pc:docMk/>
          <pc:sldMk cId="3146549117" sldId="381"/>
        </pc:sldMkLst>
        <pc:spChg chg="add mod">
          <ac:chgData name=" " userId="15f0caaf-daae-48b5-9088-2260f6301ca3" providerId="ADAL" clId="{B3B6203D-0488-474A-9F2D-D85CC6CADEBD}" dt="2018-10-08T11:07:36.490" v="320" actId="208"/>
          <ac:spMkLst>
            <pc:docMk/>
            <pc:sldMk cId="3146549117" sldId="381"/>
            <ac:spMk id="3" creationId="{5272A9F5-6601-4C8F-BD87-1DA3BCC677B1}"/>
          </ac:spMkLst>
        </pc:spChg>
        <pc:spChg chg="del">
          <ac:chgData name=" " userId="15f0caaf-daae-48b5-9088-2260f6301ca3" providerId="ADAL" clId="{B3B6203D-0488-474A-9F2D-D85CC6CADEBD}" dt="2018-10-05T11:33:48.805" v="0" actId="478"/>
          <ac:spMkLst>
            <pc:docMk/>
            <pc:sldMk cId="3146549117" sldId="381"/>
            <ac:spMk id="11" creationId="{79B329D1-061C-4A09-8CC8-B8213CC05235}"/>
          </ac:spMkLst>
        </pc:spChg>
      </pc:sldChg>
      <pc:sldChg chg="modSp">
        <pc:chgData name=" " userId="15f0caaf-daae-48b5-9088-2260f6301ca3" providerId="ADAL" clId="{B3B6203D-0488-474A-9F2D-D85CC6CADEBD}" dt="2018-10-05T16:25:41.062" v="286" actId="1076"/>
        <pc:sldMkLst>
          <pc:docMk/>
          <pc:sldMk cId="1382505033" sldId="415"/>
        </pc:sldMkLst>
        <pc:spChg chg="mod">
          <ac:chgData name=" " userId="15f0caaf-daae-48b5-9088-2260f6301ca3" providerId="ADAL" clId="{B3B6203D-0488-474A-9F2D-D85CC6CADEBD}" dt="2018-10-05T16:25:36.288" v="285" actId="1076"/>
          <ac:spMkLst>
            <pc:docMk/>
            <pc:sldMk cId="1382505033" sldId="415"/>
            <ac:spMk id="6" creationId="{A790D3C6-F84F-49FC-8E72-C8870A2DC58E}"/>
          </ac:spMkLst>
        </pc:spChg>
        <pc:spChg chg="mod">
          <ac:chgData name=" " userId="15f0caaf-daae-48b5-9088-2260f6301ca3" providerId="ADAL" clId="{B3B6203D-0488-474A-9F2D-D85CC6CADEBD}" dt="2018-10-05T16:25:41.062" v="286" actId="1076"/>
          <ac:spMkLst>
            <pc:docMk/>
            <pc:sldMk cId="1382505033" sldId="415"/>
            <ac:spMk id="7" creationId="{C70C9C42-F376-42DE-823D-BC8BF8660C08}"/>
          </ac:spMkLst>
        </pc:spChg>
        <pc:picChg chg="mod">
          <ac:chgData name=" " userId="15f0caaf-daae-48b5-9088-2260f6301ca3" providerId="ADAL" clId="{B3B6203D-0488-474A-9F2D-D85CC6CADEBD}" dt="2018-10-05T16:25:41.062" v="286" actId="1076"/>
          <ac:picMkLst>
            <pc:docMk/>
            <pc:sldMk cId="1382505033" sldId="415"/>
            <ac:picMk id="8" creationId="{BC4912FB-91DD-4A9C-AB3E-A8994E4A4FD9}"/>
          </ac:picMkLst>
        </pc:picChg>
      </pc:sldChg>
      <pc:sldChg chg="modSp">
        <pc:chgData name=" " userId="15f0caaf-daae-48b5-9088-2260f6301ca3" providerId="ADAL" clId="{B3B6203D-0488-474A-9F2D-D85CC6CADEBD}" dt="2018-10-05T12:02:54.716" v="128" actId="692"/>
        <pc:sldMkLst>
          <pc:docMk/>
          <pc:sldMk cId="2370923431" sldId="416"/>
        </pc:sldMkLst>
        <pc:cxnChg chg="mod">
          <ac:chgData name=" " userId="15f0caaf-daae-48b5-9088-2260f6301ca3" providerId="ADAL" clId="{B3B6203D-0488-474A-9F2D-D85CC6CADEBD}" dt="2018-10-05T12:02:54.716" v="128" actId="692"/>
          <ac:cxnSpMkLst>
            <pc:docMk/>
            <pc:sldMk cId="2370923431" sldId="416"/>
            <ac:cxnSpMk id="6" creationId="{496F7688-45C5-4E01-86A6-F841D1D09AFB}"/>
          </ac:cxnSpMkLst>
        </pc:cxn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05T16:51:39.826" idx="4">
    <p:pos x="10" y="10"/>
    <p:text>R Ge 0.17%   R Labr 3% MeV            T Ge 5-10ns   T labr &lt;1ns                     E ph  2%  E det 4.5%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17504-AF87-4FA5-AA8B-151BEEA8AF0C}" type="datetimeFigureOut">
              <a:rPr lang="it-IT" smtClean="0"/>
              <a:t>09/10/2018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/>
              <a:t>Zakopane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DD2C7-5014-4043-90E5-3DFA4C1283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9010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103BE-EB8A-43D6-A982-4C2B727A271B}" type="datetimeFigureOut">
              <a:rPr lang="it-IT" smtClean="0"/>
              <a:t>09/10/2018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BA62F-50D0-4CE1-90AA-15080F61C0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781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A62F-50D0-4CE1-90AA-15080F61C05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762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BA62F-50D0-4CE1-90AA-15080F61C05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40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F1ED-C07D-42AD-9471-9DA17E8E40D9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70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CA9F-F465-4550-9911-5910C2A9988E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0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0A287-FE7D-43F6-B9C3-240B854A23AA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6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5DE9-96E4-498C-88EB-CD4E4ACEAE2B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5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BACF-763F-43FA-9F20-669E37135864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1335-FDF4-403B-9088-494161FB45A9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66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C22D-5029-45A6-AE3C-A3B410928A72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0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4C5A-D5E8-4A6E-B2DC-189E5906C7F6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0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8D03-BE19-40D3-83DA-19278C05EFC5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73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9531E-F19E-4621-B5FC-36366AE2FA3E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795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A158-3CEC-4CF5-9AE3-EDF80BCABBC1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49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0F9CCF-7B7F-4D9C-9B71-55DA41A2C2D4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6D704-BF11-4CAA-8464-418D32E5719E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7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B45BB98-007D-49F4-BA52-65B14A574313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4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4" r:id="rId1"/>
    <p:sldLayoutId id="2147486375" r:id="rId2"/>
    <p:sldLayoutId id="2147486376" r:id="rId3"/>
    <p:sldLayoutId id="2147486377" r:id="rId4"/>
    <p:sldLayoutId id="2147486378" r:id="rId5"/>
    <p:sldLayoutId id="2147486379" r:id="rId6"/>
    <p:sldLayoutId id="2147486380" r:id="rId7"/>
    <p:sldLayoutId id="2147486381" r:id="rId8"/>
    <p:sldLayoutId id="2147486382" r:id="rId9"/>
    <p:sldLayoutId id="2147486383" r:id="rId10"/>
    <p:sldLayoutId id="2147486384" r:id="rId11"/>
    <p:sldLayoutId id="2147486336" r:id="rId12"/>
    <p:sldLayoutId id="2147486335" r:id="rId13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oggetto, edificio, interni, bicicletta&#10;&#10;Descrizione generata con affidabilità elevata">
            <a:extLst>
              <a:ext uri="{FF2B5EF4-FFF2-40B4-BE49-F238E27FC236}">
                <a16:creationId xmlns:a16="http://schemas.microsoft.com/office/drawing/2014/main" xmlns="" id="{D73222BB-346E-47D9-BD60-54671F23F401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 rot="5400000">
            <a:off x="6693270" y="1371600"/>
            <a:ext cx="6858000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300" y="481177"/>
            <a:ext cx="7461873" cy="227808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Study of the Isospin Symmetry in </a:t>
            </a:r>
            <a:r>
              <a:rPr lang="it-IT" b="1" spc="0" baseline="30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60</a:t>
            </a:r>
            <a:r>
              <a:rPr lang="it-IT" b="1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Zn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2056" y="3243911"/>
            <a:ext cx="7123756" cy="1201173"/>
            <a:chOff x="2675289" y="4389013"/>
            <a:chExt cx="4047020" cy="7731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5289" y="4389013"/>
              <a:ext cx="648534" cy="773141"/>
            </a:xfrm>
            <a:prstGeom prst="rect">
              <a:avLst/>
            </a:prstGeom>
          </p:spPr>
        </p:pic>
        <p:pic>
          <p:nvPicPr>
            <p:cNvPr id="8" name="Immagin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2765" y="4402546"/>
              <a:ext cx="779544" cy="746073"/>
            </a:xfrm>
            <a:prstGeom prst="rect">
              <a:avLst/>
            </a:prstGeom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423D6A8-4DAD-434B-8984-49791A5DFE54}"/>
              </a:ext>
            </a:extLst>
          </p:cNvPr>
          <p:cNvSpPr txBox="1"/>
          <p:nvPr/>
        </p:nvSpPr>
        <p:spPr>
          <a:xfrm>
            <a:off x="1913635" y="3429000"/>
            <a:ext cx="4609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+mj-lt"/>
              </a:rPr>
              <a:t>Giulia Gosta</a:t>
            </a:r>
          </a:p>
          <a:p>
            <a:pPr algn="ctr"/>
            <a:r>
              <a:rPr lang="it-IT" sz="2400" b="1" dirty="0">
                <a:latin typeface="+mj-lt"/>
              </a:rPr>
              <a:t>University of </a:t>
            </a:r>
            <a:r>
              <a:rPr lang="en-GB" sz="2400" b="1" dirty="0">
                <a:latin typeface="+mj-lt"/>
              </a:rPr>
              <a:t>Milan and INFN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0437A0C-877B-4B68-8BF7-88EDC85EEE9E}"/>
              </a:ext>
            </a:extLst>
          </p:cNvPr>
          <p:cNvSpPr txBox="1"/>
          <p:nvPr/>
        </p:nvSpPr>
        <p:spPr>
          <a:xfrm>
            <a:off x="16010" y="0"/>
            <a:ext cx="1647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Dedicated to PF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8125" y="5246867"/>
            <a:ext cx="3384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Supervisor: Franco Camera</a:t>
            </a:r>
          </a:p>
          <a:p>
            <a:pPr algn="ctr"/>
            <a:r>
              <a:rPr lang="en-US" sz="1600" dirty="0"/>
              <a:t>Assistant Supervisor: Angela </a:t>
            </a:r>
            <a:r>
              <a:rPr lang="en-US" sz="1600" dirty="0" err="1"/>
              <a:t>Bracco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58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67" y="3365392"/>
            <a:ext cx="3478698" cy="11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 rot="16200000">
            <a:off x="2712398" y="3245649"/>
            <a:ext cx="702801" cy="75110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+mj-lt"/>
            </a:endParaRPr>
          </a:p>
        </p:txBody>
      </p:sp>
      <p:sp>
        <p:nvSpPr>
          <p:cNvPr id="22" name="Oval 21"/>
          <p:cNvSpPr/>
          <p:nvPr/>
        </p:nvSpPr>
        <p:spPr>
          <a:xfrm rot="16200000">
            <a:off x="2712400" y="3923753"/>
            <a:ext cx="702799" cy="75110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8887" y="2467554"/>
            <a:ext cx="27584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  <a:latin typeface="+mj-lt"/>
              </a:rPr>
              <a:t>Compound nucleus decay width: strong E* dependence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9368" y="5142623"/>
            <a:ext cx="54721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+mj-lt"/>
              </a:rPr>
              <a:t>Morinaga’s hypothesis (1955): </a:t>
            </a:r>
            <a:r>
              <a:rPr lang="en-GB" sz="2000" dirty="0">
                <a:latin typeface="+mj-lt"/>
              </a:rPr>
              <a:t>Isospin becomes a better symmetry as excitation energy increases.</a:t>
            </a:r>
          </a:p>
          <a:p>
            <a:endParaRPr lang="it-IT" sz="24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8631" y="2454808"/>
            <a:ext cx="229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  <a:latin typeface="+mj-lt"/>
              </a:rPr>
              <a:t>Coulomb Spreading width : weak E* dependence</a:t>
            </a: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64" y="2056356"/>
            <a:ext cx="5406271" cy="3272102"/>
          </a:xfrm>
          <a:prstGeom prst="rect">
            <a:avLst/>
          </a:prstGeom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87519" y="300523"/>
            <a:ext cx="556488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... In compound nuclei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5272A9F5-6601-4C8F-BD87-1DA3BCC677B1}"/>
              </a:ext>
            </a:extLst>
          </p:cNvPr>
          <p:cNvSpPr/>
          <p:nvPr/>
        </p:nvSpPr>
        <p:spPr>
          <a:xfrm>
            <a:off x="6410227" y="3365392"/>
            <a:ext cx="179109" cy="141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6/15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5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836" y="591618"/>
            <a:ext cx="4549204" cy="5466285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2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5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0" y="3072089"/>
            <a:ext cx="2475733" cy="5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sp>
        <p:nvSpPr>
          <p:cNvPr id="15" name="CasellaDiTesto 104"/>
          <p:cNvSpPr txBox="1"/>
          <p:nvPr/>
        </p:nvSpPr>
        <p:spPr>
          <a:xfrm>
            <a:off x="8765756" y="2612326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59"/>
          <p:cNvGrpSpPr/>
          <p:nvPr/>
        </p:nvGrpSpPr>
        <p:grpSpPr>
          <a:xfrm>
            <a:off x="8009364" y="3668507"/>
            <a:ext cx="3636013" cy="1088598"/>
            <a:chOff x="4070726" y="3032916"/>
            <a:chExt cx="3636013" cy="1088598"/>
          </a:xfrm>
        </p:grpSpPr>
        <p:cxnSp>
          <p:nvCxnSpPr>
            <p:cNvPr id="31" name="Connettore 1 120"/>
            <p:cNvCxnSpPr/>
            <p:nvPr/>
          </p:nvCxnSpPr>
          <p:spPr>
            <a:xfrm>
              <a:off x="6732240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>
              <a:off x="4728582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>
              <a:off x="4716016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>
              <a:off x="6732240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124"/>
            <p:cNvSpPr txBox="1"/>
            <p:nvPr/>
          </p:nvSpPr>
          <p:spPr>
            <a:xfrm>
              <a:off x="4084650" y="303291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CasellaDiTesto 125"/>
            <p:cNvSpPr txBox="1"/>
            <p:nvPr/>
          </p:nvSpPr>
          <p:spPr>
            <a:xfrm>
              <a:off x="4070726" y="3600577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asellaDiTesto 126"/>
            <p:cNvSpPr txBox="1"/>
            <p:nvPr/>
          </p:nvSpPr>
          <p:spPr>
            <a:xfrm>
              <a:off x="6145698" y="3037664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asellaDiTesto 127"/>
            <p:cNvSpPr txBox="1"/>
            <p:nvPr/>
          </p:nvSpPr>
          <p:spPr>
            <a:xfrm>
              <a:off x="6136005" y="360057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CasellaDiTesto 128"/>
            <p:cNvSpPr txBox="1"/>
            <p:nvPr/>
          </p:nvSpPr>
          <p:spPr>
            <a:xfrm>
              <a:off x="5871234" y="3164831"/>
              <a:ext cx="216024" cy="26046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latin typeface="+mj-lt"/>
                  <a:ea typeface="+mj-ea"/>
                  <a:cs typeface="+mj-cs"/>
                </a:rPr>
                <a:t>+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0" y="3072089"/>
            <a:ext cx="2475733" cy="5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sp>
        <p:nvSpPr>
          <p:cNvPr id="15" name="CasellaDiTesto 104"/>
          <p:cNvSpPr txBox="1"/>
          <p:nvPr/>
        </p:nvSpPr>
        <p:spPr>
          <a:xfrm>
            <a:off x="8765756" y="2612326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59"/>
          <p:cNvGrpSpPr/>
          <p:nvPr/>
        </p:nvGrpSpPr>
        <p:grpSpPr>
          <a:xfrm>
            <a:off x="8009364" y="3668507"/>
            <a:ext cx="3636013" cy="1088598"/>
            <a:chOff x="4070726" y="3032916"/>
            <a:chExt cx="3636013" cy="1088598"/>
          </a:xfrm>
        </p:grpSpPr>
        <p:cxnSp>
          <p:nvCxnSpPr>
            <p:cNvPr id="31" name="Connettore 1 120"/>
            <p:cNvCxnSpPr/>
            <p:nvPr/>
          </p:nvCxnSpPr>
          <p:spPr>
            <a:xfrm>
              <a:off x="6732240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>
              <a:off x="4728582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>
              <a:off x="4716016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>
              <a:off x="6732240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124"/>
            <p:cNvSpPr txBox="1"/>
            <p:nvPr/>
          </p:nvSpPr>
          <p:spPr>
            <a:xfrm>
              <a:off x="4084650" y="303291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CasellaDiTesto 125"/>
            <p:cNvSpPr txBox="1"/>
            <p:nvPr/>
          </p:nvSpPr>
          <p:spPr>
            <a:xfrm>
              <a:off x="4070726" y="3600577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asellaDiTesto 126"/>
            <p:cNvSpPr txBox="1"/>
            <p:nvPr/>
          </p:nvSpPr>
          <p:spPr>
            <a:xfrm>
              <a:off x="6145698" y="3037664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asellaDiTesto 127"/>
            <p:cNvSpPr txBox="1"/>
            <p:nvPr/>
          </p:nvSpPr>
          <p:spPr>
            <a:xfrm>
              <a:off x="6136005" y="360057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CasellaDiTesto 128"/>
            <p:cNvSpPr txBox="1"/>
            <p:nvPr/>
          </p:nvSpPr>
          <p:spPr>
            <a:xfrm>
              <a:off x="5871234" y="3164831"/>
              <a:ext cx="216024" cy="26046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latin typeface="+mj-lt"/>
                  <a:ea typeface="+mj-ea"/>
                  <a:cs typeface="+mj-cs"/>
                </a:rPr>
                <a:t>+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0" name="Connettore 2 129"/>
            <p:cNvCxnSpPr/>
            <p:nvPr/>
          </p:nvCxnSpPr>
          <p:spPr>
            <a:xfrm>
              <a:off x="72047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130"/>
            <p:cNvCxnSpPr/>
            <p:nvPr/>
          </p:nvCxnSpPr>
          <p:spPr>
            <a:xfrm>
              <a:off x="51480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4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0" y="3072089"/>
            <a:ext cx="2475733" cy="5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sp>
        <p:nvSpPr>
          <p:cNvPr id="15" name="CasellaDiTesto 104"/>
          <p:cNvSpPr txBox="1"/>
          <p:nvPr/>
        </p:nvSpPr>
        <p:spPr>
          <a:xfrm>
            <a:off x="8765756" y="2612326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59"/>
          <p:cNvGrpSpPr/>
          <p:nvPr/>
        </p:nvGrpSpPr>
        <p:grpSpPr>
          <a:xfrm>
            <a:off x="8009364" y="3668507"/>
            <a:ext cx="3636013" cy="1088598"/>
            <a:chOff x="4070726" y="3032916"/>
            <a:chExt cx="3636013" cy="1088598"/>
          </a:xfrm>
        </p:grpSpPr>
        <p:cxnSp>
          <p:nvCxnSpPr>
            <p:cNvPr id="31" name="Connettore 1 120"/>
            <p:cNvCxnSpPr/>
            <p:nvPr/>
          </p:nvCxnSpPr>
          <p:spPr>
            <a:xfrm>
              <a:off x="6732240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>
              <a:off x="4728582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>
              <a:off x="4716016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>
              <a:off x="6732240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124"/>
            <p:cNvSpPr txBox="1"/>
            <p:nvPr/>
          </p:nvSpPr>
          <p:spPr>
            <a:xfrm>
              <a:off x="4084650" y="303291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CasellaDiTesto 125"/>
            <p:cNvSpPr txBox="1"/>
            <p:nvPr/>
          </p:nvSpPr>
          <p:spPr>
            <a:xfrm>
              <a:off x="4070726" y="3600577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asellaDiTesto 126"/>
            <p:cNvSpPr txBox="1"/>
            <p:nvPr/>
          </p:nvSpPr>
          <p:spPr>
            <a:xfrm>
              <a:off x="6145698" y="3037664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asellaDiTesto 127"/>
            <p:cNvSpPr txBox="1"/>
            <p:nvPr/>
          </p:nvSpPr>
          <p:spPr>
            <a:xfrm>
              <a:off x="6136005" y="360057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CasellaDiTesto 128"/>
            <p:cNvSpPr txBox="1"/>
            <p:nvPr/>
          </p:nvSpPr>
          <p:spPr>
            <a:xfrm>
              <a:off x="5871234" y="3164831"/>
              <a:ext cx="216024" cy="26046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latin typeface="+mj-lt"/>
                  <a:ea typeface="+mj-ea"/>
                  <a:cs typeface="+mj-cs"/>
                </a:rPr>
                <a:t>+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0" name="Connettore 2 129"/>
            <p:cNvCxnSpPr/>
            <p:nvPr/>
          </p:nvCxnSpPr>
          <p:spPr>
            <a:xfrm>
              <a:off x="72047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130"/>
            <p:cNvCxnSpPr/>
            <p:nvPr/>
          </p:nvCxnSpPr>
          <p:spPr>
            <a:xfrm>
              <a:off x="51480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o 50"/>
            <p:cNvGrpSpPr/>
            <p:nvPr/>
          </p:nvGrpSpPr>
          <p:grpSpPr>
            <a:xfrm>
              <a:off x="4882512" y="3451392"/>
              <a:ext cx="512072" cy="253189"/>
              <a:chOff x="1115616" y="2204864"/>
              <a:chExt cx="1080120" cy="576064"/>
            </a:xfrm>
          </p:grpSpPr>
          <p:cxnSp>
            <p:nvCxnSpPr>
              <p:cNvPr id="48" name="Connettore 1 13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13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53"/>
            <p:cNvGrpSpPr/>
            <p:nvPr/>
          </p:nvGrpSpPr>
          <p:grpSpPr>
            <a:xfrm>
              <a:off x="6948728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46" name="Connettore 1 135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136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0" y="3072089"/>
            <a:ext cx="2475733" cy="5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sp>
        <p:nvSpPr>
          <p:cNvPr id="15" name="CasellaDiTesto 104"/>
          <p:cNvSpPr txBox="1"/>
          <p:nvPr/>
        </p:nvSpPr>
        <p:spPr>
          <a:xfrm>
            <a:off x="8765756" y="2612326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59"/>
          <p:cNvGrpSpPr/>
          <p:nvPr/>
        </p:nvGrpSpPr>
        <p:grpSpPr>
          <a:xfrm>
            <a:off x="8009364" y="3668507"/>
            <a:ext cx="3636013" cy="1088598"/>
            <a:chOff x="4070726" y="3032916"/>
            <a:chExt cx="3636013" cy="1088598"/>
          </a:xfrm>
        </p:grpSpPr>
        <p:cxnSp>
          <p:nvCxnSpPr>
            <p:cNvPr id="31" name="Connettore 1 120"/>
            <p:cNvCxnSpPr/>
            <p:nvPr/>
          </p:nvCxnSpPr>
          <p:spPr>
            <a:xfrm>
              <a:off x="6732240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>
              <a:off x="4728582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>
              <a:off x="4716016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>
              <a:off x="6732240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124"/>
            <p:cNvSpPr txBox="1"/>
            <p:nvPr/>
          </p:nvSpPr>
          <p:spPr>
            <a:xfrm>
              <a:off x="4084650" y="303291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CasellaDiTesto 125"/>
            <p:cNvSpPr txBox="1"/>
            <p:nvPr/>
          </p:nvSpPr>
          <p:spPr>
            <a:xfrm>
              <a:off x="4070726" y="3600577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asellaDiTesto 126"/>
            <p:cNvSpPr txBox="1"/>
            <p:nvPr/>
          </p:nvSpPr>
          <p:spPr>
            <a:xfrm>
              <a:off x="6145698" y="3037664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asellaDiTesto 127"/>
            <p:cNvSpPr txBox="1"/>
            <p:nvPr/>
          </p:nvSpPr>
          <p:spPr>
            <a:xfrm>
              <a:off x="6136005" y="360057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CasellaDiTesto 128"/>
            <p:cNvSpPr txBox="1"/>
            <p:nvPr/>
          </p:nvSpPr>
          <p:spPr>
            <a:xfrm>
              <a:off x="5871234" y="3164831"/>
              <a:ext cx="216024" cy="26046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latin typeface="+mj-lt"/>
                  <a:ea typeface="+mj-ea"/>
                  <a:cs typeface="+mj-cs"/>
                </a:rPr>
                <a:t>+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0" name="Connettore 2 129"/>
            <p:cNvCxnSpPr/>
            <p:nvPr/>
          </p:nvCxnSpPr>
          <p:spPr>
            <a:xfrm>
              <a:off x="72047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130"/>
            <p:cNvCxnSpPr/>
            <p:nvPr/>
          </p:nvCxnSpPr>
          <p:spPr>
            <a:xfrm>
              <a:off x="51480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131"/>
            <p:cNvCxnSpPr/>
            <p:nvPr/>
          </p:nvCxnSpPr>
          <p:spPr>
            <a:xfrm>
              <a:off x="5620588" y="3381612"/>
              <a:ext cx="1191223" cy="389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o 50"/>
            <p:cNvGrpSpPr/>
            <p:nvPr/>
          </p:nvGrpSpPr>
          <p:grpSpPr>
            <a:xfrm>
              <a:off x="4882512" y="3451392"/>
              <a:ext cx="512072" cy="253189"/>
              <a:chOff x="1115616" y="2204864"/>
              <a:chExt cx="1080120" cy="576064"/>
            </a:xfrm>
          </p:grpSpPr>
          <p:cxnSp>
            <p:nvCxnSpPr>
              <p:cNvPr id="48" name="Connettore 1 13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13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53"/>
            <p:cNvGrpSpPr/>
            <p:nvPr/>
          </p:nvGrpSpPr>
          <p:grpSpPr>
            <a:xfrm>
              <a:off x="6948728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46" name="Connettore 1 135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136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6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5978" y="2352502"/>
            <a:ext cx="6923016" cy="2624354"/>
          </a:xfrm>
        </p:spPr>
        <p:txBody>
          <a:bodyPr>
            <a:normAutofit lnSpcReduction="10000"/>
          </a:bodyPr>
          <a:lstStyle/>
          <a:p>
            <a:pPr>
              <a:buFont typeface="Garamond" panose="02020404030301010803" pitchFamily="18" charset="0"/>
              <a:buChar char="∂"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  The isospin symmetry and its breaking</a:t>
            </a:r>
          </a:p>
          <a:p>
            <a:pPr>
              <a:buFont typeface="Garamond" panose="02020404030301010803" pitchFamily="18" charset="0"/>
              <a:buChar char="∂"/>
            </a:pPr>
            <a:r>
              <a:rPr lang="it-IT" sz="2800" dirty="0">
                <a:solidFill>
                  <a:schemeClr val="tx1"/>
                </a:solidFill>
                <a:latin typeface="+mj-lt"/>
              </a:rPr>
              <a:t>  The 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experiment  </a:t>
            </a:r>
          </a:p>
          <a:p>
            <a:pPr>
              <a:buFont typeface="Garamond" panose="02020404030301010803" pitchFamily="18" charset="0"/>
              <a:buChar char="∂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  Preliminary analysis and first results</a:t>
            </a:r>
          </a:p>
          <a:p>
            <a:pPr>
              <a:buFont typeface="Garamond" panose="02020404030301010803" pitchFamily="18" charset="0"/>
              <a:buChar char="∂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  Isospin breaking beyond nuclear structure</a:t>
            </a:r>
          </a:p>
          <a:p>
            <a:pPr>
              <a:buFont typeface="Garamond" panose="02020404030301010803" pitchFamily="18" charset="0"/>
              <a:buChar char="∂"/>
            </a:pPr>
            <a:r>
              <a:rPr lang="en-GB" sz="2800" dirty="0">
                <a:solidFill>
                  <a:schemeClr val="tx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Conclusion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r>
              <a:rPr lang="en-US" dirty="0" smtClean="0"/>
              <a:t>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537" y="324899"/>
            <a:ext cx="5977299" cy="970450"/>
          </a:xfrm>
        </p:spPr>
        <p:txBody>
          <a:bodyPr>
            <a:normAutofit fontScale="90000"/>
          </a:bodyPr>
          <a:lstStyle/>
          <a:p>
            <a:r>
              <a:rPr lang="it-IT" dirty="0"/>
              <a:t>How can we measure it ?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7" y="2990006"/>
            <a:ext cx="1888858" cy="7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10" y="3072089"/>
            <a:ext cx="2475733" cy="50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04"/>
          <p:cNvSpPr txBox="1"/>
          <p:nvPr/>
        </p:nvSpPr>
        <p:spPr>
          <a:xfrm>
            <a:off x="4798952" y="2620578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MIXING</a:t>
            </a:r>
          </a:p>
        </p:txBody>
      </p:sp>
      <p:sp>
        <p:nvSpPr>
          <p:cNvPr id="15" name="CasellaDiTesto 104"/>
          <p:cNvSpPr txBox="1"/>
          <p:nvPr/>
        </p:nvSpPr>
        <p:spPr>
          <a:xfrm>
            <a:off x="8765756" y="2612326"/>
            <a:ext cx="2088232" cy="38425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MIXING</a:t>
            </a:r>
          </a:p>
        </p:txBody>
      </p:sp>
      <p:grpSp>
        <p:nvGrpSpPr>
          <p:cNvPr id="18" name="Gruppo 58"/>
          <p:cNvGrpSpPr/>
          <p:nvPr/>
        </p:nvGrpSpPr>
        <p:grpSpPr>
          <a:xfrm>
            <a:off x="4441879" y="3695374"/>
            <a:ext cx="3310518" cy="1097001"/>
            <a:chOff x="109354" y="3024515"/>
            <a:chExt cx="3310518" cy="1097001"/>
          </a:xfrm>
        </p:grpSpPr>
        <p:cxnSp>
          <p:nvCxnSpPr>
            <p:cNvPr id="19" name="Connettore 1 108"/>
            <p:cNvCxnSpPr/>
            <p:nvPr/>
          </p:nvCxnSpPr>
          <p:spPr>
            <a:xfrm>
              <a:off x="625975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09"/>
            <p:cNvCxnSpPr/>
            <p:nvPr/>
          </p:nvCxnSpPr>
          <p:spPr>
            <a:xfrm>
              <a:off x="2445373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110"/>
            <p:cNvCxnSpPr/>
            <p:nvPr/>
          </p:nvCxnSpPr>
          <p:spPr>
            <a:xfrm>
              <a:off x="625975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111"/>
            <p:cNvSpPr txBox="1"/>
            <p:nvPr/>
          </p:nvSpPr>
          <p:spPr>
            <a:xfrm>
              <a:off x="109354" y="3024515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3" name="CasellaDiTesto 112"/>
            <p:cNvSpPr txBox="1"/>
            <p:nvPr/>
          </p:nvSpPr>
          <p:spPr>
            <a:xfrm>
              <a:off x="132623" y="3600579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4" name="CasellaDiTesto 113"/>
            <p:cNvSpPr txBox="1"/>
            <p:nvPr/>
          </p:nvSpPr>
          <p:spPr>
            <a:xfrm>
              <a:off x="1954581" y="3600578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25" name="Connettore 2 114"/>
            <p:cNvCxnSpPr/>
            <p:nvPr/>
          </p:nvCxnSpPr>
          <p:spPr>
            <a:xfrm>
              <a:off x="1043608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115"/>
            <p:cNvCxnSpPr/>
            <p:nvPr/>
          </p:nvCxnSpPr>
          <p:spPr>
            <a:xfrm>
              <a:off x="1574644" y="3363531"/>
              <a:ext cx="1191223" cy="38950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uppo 47"/>
            <p:cNvGrpSpPr/>
            <p:nvPr/>
          </p:nvGrpSpPr>
          <p:grpSpPr>
            <a:xfrm>
              <a:off x="786530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28" name="Connettore 1 11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ttore 1 11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" name="Gruppo 59"/>
          <p:cNvGrpSpPr/>
          <p:nvPr/>
        </p:nvGrpSpPr>
        <p:grpSpPr>
          <a:xfrm>
            <a:off x="8009364" y="3668507"/>
            <a:ext cx="3636013" cy="1088598"/>
            <a:chOff x="4070726" y="3032916"/>
            <a:chExt cx="3636013" cy="1088598"/>
          </a:xfrm>
        </p:grpSpPr>
        <p:cxnSp>
          <p:nvCxnSpPr>
            <p:cNvPr id="31" name="Connettore 1 120"/>
            <p:cNvCxnSpPr/>
            <p:nvPr/>
          </p:nvCxnSpPr>
          <p:spPr>
            <a:xfrm>
              <a:off x="6732240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121"/>
            <p:cNvCxnSpPr/>
            <p:nvPr/>
          </p:nvCxnSpPr>
          <p:spPr>
            <a:xfrm>
              <a:off x="4728582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122"/>
            <p:cNvCxnSpPr/>
            <p:nvPr/>
          </p:nvCxnSpPr>
          <p:spPr>
            <a:xfrm>
              <a:off x="4716016" y="3284984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123"/>
            <p:cNvCxnSpPr/>
            <p:nvPr/>
          </p:nvCxnSpPr>
          <p:spPr>
            <a:xfrm>
              <a:off x="6732240" y="3861048"/>
              <a:ext cx="9744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124"/>
            <p:cNvSpPr txBox="1"/>
            <p:nvPr/>
          </p:nvSpPr>
          <p:spPr>
            <a:xfrm>
              <a:off x="4084650" y="303291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6" name="CasellaDiTesto 125"/>
            <p:cNvSpPr txBox="1"/>
            <p:nvPr/>
          </p:nvSpPr>
          <p:spPr>
            <a:xfrm>
              <a:off x="4070726" y="3600577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I=0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7" name="CasellaDiTesto 126"/>
            <p:cNvSpPr txBox="1"/>
            <p:nvPr/>
          </p:nvSpPr>
          <p:spPr>
            <a:xfrm>
              <a:off x="6145698" y="3037664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8" name="CasellaDiTesto 127"/>
            <p:cNvSpPr txBox="1"/>
            <p:nvPr/>
          </p:nvSpPr>
          <p:spPr>
            <a:xfrm>
              <a:off x="6136005" y="3600576"/>
              <a:ext cx="457179" cy="520937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sz="1400" b="1" dirty="0">
                  <a:latin typeface="+mj-lt"/>
                  <a:ea typeface="+mj-ea"/>
                  <a:cs typeface="+mj-cs"/>
                </a:rPr>
                <a:t>I=1</a:t>
              </a:r>
              <a:endPara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9" name="CasellaDiTesto 128"/>
            <p:cNvSpPr txBox="1"/>
            <p:nvPr/>
          </p:nvSpPr>
          <p:spPr>
            <a:xfrm>
              <a:off x="5871234" y="3164831"/>
              <a:ext cx="216024" cy="260469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rmAutofit fontScale="70000" lnSpcReduction="20000"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it-IT" b="1" dirty="0">
                  <a:latin typeface="+mj-lt"/>
                  <a:ea typeface="+mj-ea"/>
                  <a:cs typeface="+mj-cs"/>
                </a:rPr>
                <a:t>+</a:t>
              </a: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40" name="Connettore 2 129"/>
            <p:cNvCxnSpPr/>
            <p:nvPr/>
          </p:nvCxnSpPr>
          <p:spPr>
            <a:xfrm>
              <a:off x="72047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2 130"/>
            <p:cNvCxnSpPr/>
            <p:nvPr/>
          </p:nvCxnSpPr>
          <p:spPr>
            <a:xfrm>
              <a:off x="5148064" y="3401436"/>
              <a:ext cx="0" cy="38760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2 131"/>
            <p:cNvCxnSpPr/>
            <p:nvPr/>
          </p:nvCxnSpPr>
          <p:spPr>
            <a:xfrm>
              <a:off x="5620588" y="3381612"/>
              <a:ext cx="1191223" cy="38950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2 132"/>
            <p:cNvCxnSpPr/>
            <p:nvPr/>
          </p:nvCxnSpPr>
          <p:spPr>
            <a:xfrm flipH="1">
              <a:off x="5690515" y="3356992"/>
              <a:ext cx="1041726" cy="431603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uppo 50"/>
            <p:cNvGrpSpPr/>
            <p:nvPr/>
          </p:nvGrpSpPr>
          <p:grpSpPr>
            <a:xfrm>
              <a:off x="4882512" y="3451392"/>
              <a:ext cx="512072" cy="253189"/>
              <a:chOff x="1115616" y="2204864"/>
              <a:chExt cx="1080120" cy="576064"/>
            </a:xfrm>
          </p:grpSpPr>
          <p:cxnSp>
            <p:nvCxnSpPr>
              <p:cNvPr id="48" name="Connettore 1 137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1 138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uppo 53"/>
            <p:cNvGrpSpPr/>
            <p:nvPr/>
          </p:nvGrpSpPr>
          <p:grpSpPr>
            <a:xfrm>
              <a:off x="6948728" y="3427259"/>
              <a:ext cx="512072" cy="253189"/>
              <a:chOff x="1115616" y="2204864"/>
              <a:chExt cx="1080120" cy="576064"/>
            </a:xfrm>
          </p:grpSpPr>
          <p:cxnSp>
            <p:nvCxnSpPr>
              <p:cNvPr id="46" name="Connettore 1 135"/>
              <p:cNvCxnSpPr/>
              <p:nvPr/>
            </p:nvCxnSpPr>
            <p:spPr>
              <a:xfrm>
                <a:off x="1187624" y="2204864"/>
                <a:ext cx="1008112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136"/>
              <p:cNvCxnSpPr/>
              <p:nvPr/>
            </p:nvCxnSpPr>
            <p:spPr>
              <a:xfrm flipV="1">
                <a:off x="1115616" y="2204864"/>
                <a:ext cx="999728" cy="57606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ttangolo 139"/>
          <p:cNvSpPr/>
          <p:nvPr/>
        </p:nvSpPr>
        <p:spPr>
          <a:xfrm>
            <a:off x="5090000" y="4958621"/>
            <a:ext cx="21082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Inhibition of </a:t>
            </a:r>
            <a:r>
              <a:rPr kumimoji="0" lang="el-GR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γ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decay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rgbClr val="323232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few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I=1 </a:t>
            </a:r>
            <a:r>
              <a:rPr kumimoji="0" lang="it-IT" sz="1800" i="0" u="none" strike="noStrike" kern="0" cap="none" spc="0" normalizeH="0" baseline="0" noProof="0" dirty="0" err="1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states</a:t>
            </a:r>
            <a:r>
              <a:rPr kumimoji="0" lang="it-IT" sz="1800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) </a:t>
            </a:r>
            <a:endParaRPr kumimoji="0" lang="it-IT" sz="18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Rettangolo 139"/>
          <p:cNvSpPr/>
          <p:nvPr/>
        </p:nvSpPr>
        <p:spPr>
          <a:xfrm>
            <a:off x="8296433" y="4968575"/>
            <a:ext cx="3313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The observed</a:t>
            </a:r>
            <a:r>
              <a:rPr kumimoji="0" lang="it-IT" sz="1800" b="1" i="0" u="none" strike="noStrike" kern="0" cap="none" spc="0" normalizeH="0" noProof="0" dirty="0">
                <a:ln>
                  <a:noFill/>
                </a:ln>
                <a:solidFill>
                  <a:srgbClr val="323232">
                    <a:lumMod val="50000"/>
                  </a:srgbClr>
                </a:solidFill>
                <a:effectLst/>
                <a:uLnTx/>
                <a:uFillTx/>
                <a:latin typeface="+mj-lt"/>
              </a:rPr>
              <a:t> E1 strenght is a signature of the mixing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1768" y="2007662"/>
            <a:ext cx="4278700" cy="132343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Electric dipole transition (E1)</a:t>
            </a:r>
            <a:r>
              <a:rPr lang="it-IT" sz="2000" dirty="0"/>
              <a:t> </a:t>
            </a:r>
          </a:p>
          <a:p>
            <a:pPr algn="ctr"/>
            <a:r>
              <a:rPr lang="it-IT" sz="2000" dirty="0"/>
              <a:t>Electric (</a:t>
            </a:r>
            <a:r>
              <a:rPr lang="el-GR" sz="2000" dirty="0"/>
              <a:t>Δ</a:t>
            </a:r>
            <a:r>
              <a:rPr lang="it-IT" sz="2000" dirty="0"/>
              <a:t>S=0) and  isovector (</a:t>
            </a:r>
            <a:r>
              <a:rPr lang="el-GR" sz="2000" dirty="0"/>
              <a:t>Δ</a:t>
            </a:r>
            <a:r>
              <a:rPr lang="it-IT" sz="2000" dirty="0"/>
              <a:t>I=1), </a:t>
            </a:r>
          </a:p>
          <a:p>
            <a:pPr algn="ctr"/>
            <a:r>
              <a:rPr lang="it-IT" sz="2000" dirty="0">
                <a:latin typeface="+mj-lt"/>
              </a:rPr>
              <a:t>       the strenght is concentrated in the Giant Dipole Resonance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4098979" y="2144631"/>
            <a:ext cx="342900" cy="1814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54" name="Picture 7" descr="g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06" y="3790716"/>
            <a:ext cx="2691471" cy="18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5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3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77" y="114328"/>
            <a:ext cx="6639098" cy="970450"/>
          </a:xfrm>
        </p:spPr>
        <p:txBody>
          <a:bodyPr>
            <a:normAutofit/>
          </a:bodyPr>
          <a:lstStyle/>
          <a:p>
            <a:r>
              <a:rPr lang="en-US" sz="4400" dirty="0"/>
              <a:t>The experiment</a:t>
            </a: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xmlns="" id="{FA1E9525-5B28-4ACD-BBB7-BEE487F0B4BE}"/>
              </a:ext>
            </a:extLst>
          </p:cNvPr>
          <p:cNvGrpSpPr/>
          <p:nvPr/>
        </p:nvGrpSpPr>
        <p:grpSpPr>
          <a:xfrm>
            <a:off x="86664" y="2423429"/>
            <a:ext cx="4700768" cy="2736478"/>
            <a:chOff x="2334094" y="1367969"/>
            <a:chExt cx="4124813" cy="2368469"/>
          </a:xfrm>
        </p:grpSpPr>
        <p:pic>
          <p:nvPicPr>
            <p:cNvPr id="29" name="Immagine 20" descr="satula_pres.JPG">
              <a:extLst>
                <a:ext uri="{FF2B5EF4-FFF2-40B4-BE49-F238E27FC236}">
                  <a16:creationId xmlns:a16="http://schemas.microsoft.com/office/drawing/2014/main" xmlns="" id="{37F321AA-C92F-4BE1-AA8F-22C0F84C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4094" y="1367969"/>
              <a:ext cx="3903650" cy="236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ttangolo 21">
              <a:extLst>
                <a:ext uri="{FF2B5EF4-FFF2-40B4-BE49-F238E27FC236}">
                  <a16:creationId xmlns:a16="http://schemas.microsoft.com/office/drawing/2014/main" xmlns="" id="{69E297FB-B5B2-4717-AA19-0463B39B6283}"/>
                </a:ext>
              </a:extLst>
            </p:cNvPr>
            <p:cNvSpPr/>
            <p:nvPr/>
          </p:nvSpPr>
          <p:spPr>
            <a:xfrm>
              <a:off x="4176604" y="2896536"/>
              <a:ext cx="2282303" cy="26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i="1" dirty="0" err="1">
                  <a:latin typeface="+mj-lt"/>
                </a:rPr>
                <a:t>Satula</a:t>
              </a:r>
              <a:r>
                <a:rPr lang="it-IT" sz="1400" b="1" i="1" dirty="0">
                  <a:latin typeface="+mj-lt"/>
                </a:rPr>
                <a:t> et al., PRL 103 (2009)</a:t>
              </a:r>
            </a:p>
          </p:txBody>
        </p:sp>
      </p:grp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AB093539-E7E8-4D01-8767-562C84F3602A}"/>
              </a:ext>
            </a:extLst>
          </p:cNvPr>
          <p:cNvSpPr/>
          <p:nvPr/>
        </p:nvSpPr>
        <p:spPr>
          <a:xfrm>
            <a:off x="2430182" y="3576399"/>
            <a:ext cx="481263" cy="401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8C0E1849-E5AB-455C-A3D9-37B8AB4F1FBB}"/>
              </a:ext>
            </a:extLst>
          </p:cNvPr>
          <p:cNvSpPr/>
          <p:nvPr/>
        </p:nvSpPr>
        <p:spPr>
          <a:xfrm>
            <a:off x="2957824" y="3634199"/>
            <a:ext cx="85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+mj-lt"/>
              </a:rPr>
              <a:t>This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work</a:t>
            </a:r>
            <a:endParaRPr lang="en-GB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xmlns="" id="{A877AAE9-050C-4210-BD3D-428DCACC80AA}"/>
              </a:ext>
            </a:extLst>
          </p:cNvPr>
          <p:cNvSpPr/>
          <p:nvPr/>
        </p:nvSpPr>
        <p:spPr>
          <a:xfrm>
            <a:off x="2438489" y="3027603"/>
            <a:ext cx="405547" cy="4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57A83553-8A9F-48B6-B4D5-65B16740C992}"/>
              </a:ext>
            </a:extLst>
          </p:cNvPr>
          <p:cNvSpPr txBox="1">
            <a:spLocks/>
          </p:cNvSpPr>
          <p:nvPr/>
        </p:nvSpPr>
        <p:spPr>
          <a:xfrm>
            <a:off x="159092" y="1039293"/>
            <a:ext cx="676541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June</a:t>
            </a:r>
            <a: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2016 @Laboratori Nazionali di Legnaro-INFN</a:t>
            </a:r>
            <a:b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it-IT" sz="2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uppo 17">
            <a:extLst>
              <a:ext uri="{FF2B5EF4-FFF2-40B4-BE49-F238E27FC236}">
                <a16:creationId xmlns:a16="http://schemas.microsoft.com/office/drawing/2014/main" xmlns="" id="{F89E297C-730B-4791-A107-1B1F4D851043}"/>
              </a:ext>
            </a:extLst>
          </p:cNvPr>
          <p:cNvGrpSpPr/>
          <p:nvPr/>
        </p:nvGrpSpPr>
        <p:grpSpPr>
          <a:xfrm>
            <a:off x="4885181" y="3233031"/>
            <a:ext cx="3794689" cy="584775"/>
            <a:chOff x="2763664" y="2111267"/>
            <a:chExt cx="3939241" cy="584775"/>
          </a:xfrm>
        </p:grpSpPr>
        <p:sp>
          <p:nvSpPr>
            <p:cNvPr id="26" name="Rettangolo 21">
              <a:extLst>
                <a:ext uri="{FF2B5EF4-FFF2-40B4-BE49-F238E27FC236}">
                  <a16:creationId xmlns:a16="http://schemas.microsoft.com/office/drawing/2014/main" xmlns="" id="{0204835A-6B6C-4369-95C9-EDA6634E24E7}"/>
                </a:ext>
              </a:extLst>
            </p:cNvPr>
            <p:cNvSpPr/>
            <p:nvPr/>
          </p:nvSpPr>
          <p:spPr>
            <a:xfrm>
              <a:off x="2763664" y="2111267"/>
              <a:ext cx="39392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32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 +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28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Si       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60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Zn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*</a:t>
              </a:r>
            </a:p>
          </p:txBody>
        </p:sp>
        <p:cxnSp>
          <p:nvCxnSpPr>
            <p:cNvPr id="27" name="Connettore 2 22">
              <a:extLst>
                <a:ext uri="{FF2B5EF4-FFF2-40B4-BE49-F238E27FC236}">
                  <a16:creationId xmlns:a16="http://schemas.microsoft.com/office/drawing/2014/main" xmlns="" id="{318CFF45-9A29-4A93-B208-04817876E554}"/>
                </a:ext>
              </a:extLst>
            </p:cNvPr>
            <p:cNvCxnSpPr/>
            <p:nvPr/>
          </p:nvCxnSpPr>
          <p:spPr>
            <a:xfrm>
              <a:off x="4482414" y="245463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ttangolo 19">
            <a:extLst>
              <a:ext uri="{FF2B5EF4-FFF2-40B4-BE49-F238E27FC236}">
                <a16:creationId xmlns:a16="http://schemas.microsoft.com/office/drawing/2014/main" xmlns="" id="{722F9A2A-622E-4E06-858C-71109A23466C}"/>
              </a:ext>
            </a:extLst>
          </p:cNvPr>
          <p:cNvSpPr/>
          <p:nvPr/>
        </p:nvSpPr>
        <p:spPr>
          <a:xfrm>
            <a:off x="4709486" y="2295149"/>
            <a:ext cx="379469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form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 I=0  Compound Nucleus by fusion-evaporation  reaction:</a:t>
            </a:r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xmlns="" id="{16DCD173-AC46-45E3-9148-41F1D0E90C93}"/>
              </a:ext>
            </a:extLst>
          </p:cNvPr>
          <p:cNvSpPr txBox="1"/>
          <p:nvPr/>
        </p:nvSpPr>
        <p:spPr>
          <a:xfrm>
            <a:off x="4990185" y="3740346"/>
            <a:ext cx="28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(N=Z                N=Z                        N=Z)</a:t>
            </a:r>
          </a:p>
        </p:txBody>
      </p:sp>
      <p:sp>
        <p:nvSpPr>
          <p:cNvPr id="23" name="Ovale 4">
            <a:extLst>
              <a:ext uri="{FF2B5EF4-FFF2-40B4-BE49-F238E27FC236}">
                <a16:creationId xmlns:a16="http://schemas.microsoft.com/office/drawing/2014/main" xmlns="" id="{FDC2BBAB-158C-49D9-99DA-2B80348A22C7}"/>
              </a:ext>
            </a:extLst>
          </p:cNvPr>
          <p:cNvSpPr/>
          <p:nvPr/>
        </p:nvSpPr>
        <p:spPr>
          <a:xfrm>
            <a:off x="3246307" y="2914754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8" name="Ovale 30">
            <a:extLst>
              <a:ext uri="{FF2B5EF4-FFF2-40B4-BE49-F238E27FC236}">
                <a16:creationId xmlns:a16="http://schemas.microsoft.com/office/drawing/2014/main" xmlns="" id="{75B39DF1-E716-4818-B717-E2516E09F3AB}"/>
              </a:ext>
            </a:extLst>
          </p:cNvPr>
          <p:cNvSpPr/>
          <p:nvPr/>
        </p:nvSpPr>
        <p:spPr>
          <a:xfrm>
            <a:off x="1373564" y="4039678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9" name="Rettangolo 5">
            <a:extLst>
              <a:ext uri="{FF2B5EF4-FFF2-40B4-BE49-F238E27FC236}">
                <a16:creationId xmlns:a16="http://schemas.microsoft.com/office/drawing/2014/main" xmlns="" id="{9412FA59-BD8B-49B1-8FEF-2D5ADCEFC21A}"/>
              </a:ext>
            </a:extLst>
          </p:cNvPr>
          <p:cNvSpPr/>
          <p:nvPr/>
        </p:nvSpPr>
        <p:spPr>
          <a:xfrm>
            <a:off x="560681" y="2093688"/>
            <a:ext cx="1344792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+mj-lt"/>
              </a:rPr>
              <a:t>D. Mondal et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40" name="Connettore 2 7">
            <a:extLst>
              <a:ext uri="{FF2B5EF4-FFF2-40B4-BE49-F238E27FC236}">
                <a16:creationId xmlns:a16="http://schemas.microsoft.com/office/drawing/2014/main" xmlns="" id="{BC55A790-3871-4CD4-B489-F80E41619BAC}"/>
              </a:ext>
            </a:extLst>
          </p:cNvPr>
          <p:cNvCxnSpPr>
            <a:stCxn id="39" idx="2"/>
            <a:endCxn id="38" idx="0"/>
          </p:cNvCxnSpPr>
          <p:nvPr/>
        </p:nvCxnSpPr>
        <p:spPr>
          <a:xfrm>
            <a:off x="1233077" y="2401465"/>
            <a:ext cx="381119" cy="16382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Rettangolo 32">
            <a:extLst>
              <a:ext uri="{FF2B5EF4-FFF2-40B4-BE49-F238E27FC236}">
                <a16:creationId xmlns:a16="http://schemas.microsoft.com/office/drawing/2014/main" xmlns="" id="{44BF5535-A1FE-42D9-A74F-03DF3128F149}"/>
              </a:ext>
            </a:extLst>
          </p:cNvPr>
          <p:cNvSpPr/>
          <p:nvPr/>
        </p:nvSpPr>
        <p:spPr>
          <a:xfrm>
            <a:off x="2722082" y="2070737"/>
            <a:ext cx="1977080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Ceruti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et al. &amp; </a:t>
            </a:r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Corsi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at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42" name="Connettore 2 33">
            <a:extLst>
              <a:ext uri="{FF2B5EF4-FFF2-40B4-BE49-F238E27FC236}">
                <a16:creationId xmlns:a16="http://schemas.microsoft.com/office/drawing/2014/main" xmlns="" id="{56A6AE92-A161-4B4E-B275-C01A72B885D1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393432" y="2312015"/>
            <a:ext cx="93507" cy="60273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uppo 17">
            <a:extLst>
              <a:ext uri="{FF2B5EF4-FFF2-40B4-BE49-F238E27FC236}">
                <a16:creationId xmlns:a16="http://schemas.microsoft.com/office/drawing/2014/main" xmlns="" id="{F89E297C-730B-4791-A107-1B1F4D851043}"/>
              </a:ext>
            </a:extLst>
          </p:cNvPr>
          <p:cNvGrpSpPr/>
          <p:nvPr/>
        </p:nvGrpSpPr>
        <p:grpSpPr>
          <a:xfrm>
            <a:off x="4885181" y="3233031"/>
            <a:ext cx="3794689" cy="584775"/>
            <a:chOff x="2763664" y="2111267"/>
            <a:chExt cx="3939241" cy="584775"/>
          </a:xfrm>
        </p:grpSpPr>
        <p:sp>
          <p:nvSpPr>
            <p:cNvPr id="53" name="Rettangolo 21">
              <a:extLst>
                <a:ext uri="{FF2B5EF4-FFF2-40B4-BE49-F238E27FC236}">
                  <a16:creationId xmlns:a16="http://schemas.microsoft.com/office/drawing/2014/main" xmlns="" id="{0204835A-6B6C-4369-95C9-EDA6634E24E7}"/>
                </a:ext>
              </a:extLst>
            </p:cNvPr>
            <p:cNvSpPr/>
            <p:nvPr/>
          </p:nvSpPr>
          <p:spPr>
            <a:xfrm>
              <a:off x="2763664" y="2111267"/>
              <a:ext cx="39392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32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 +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28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Si       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60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Zn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*</a:t>
              </a:r>
            </a:p>
          </p:txBody>
        </p:sp>
        <p:cxnSp>
          <p:nvCxnSpPr>
            <p:cNvPr id="54" name="Connettore 2 22">
              <a:extLst>
                <a:ext uri="{FF2B5EF4-FFF2-40B4-BE49-F238E27FC236}">
                  <a16:creationId xmlns:a16="http://schemas.microsoft.com/office/drawing/2014/main" xmlns="" id="{318CFF45-9A29-4A93-B208-04817876E554}"/>
                </a:ext>
              </a:extLst>
            </p:cNvPr>
            <p:cNvCxnSpPr/>
            <p:nvPr/>
          </p:nvCxnSpPr>
          <p:spPr>
            <a:xfrm>
              <a:off x="4482414" y="245463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tangolo 19">
            <a:extLst>
              <a:ext uri="{FF2B5EF4-FFF2-40B4-BE49-F238E27FC236}">
                <a16:creationId xmlns:a16="http://schemas.microsoft.com/office/drawing/2014/main" xmlns="" id="{722F9A2A-622E-4E06-858C-71109A23466C}"/>
              </a:ext>
            </a:extLst>
          </p:cNvPr>
          <p:cNvSpPr/>
          <p:nvPr/>
        </p:nvSpPr>
        <p:spPr>
          <a:xfrm>
            <a:off x="4709486" y="2295149"/>
            <a:ext cx="379469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form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 I=0  Compound Nucleus by fusion-evaporation  reaction:</a:t>
            </a:r>
          </a:p>
        </p:txBody>
      </p:sp>
      <p:sp>
        <p:nvSpPr>
          <p:cNvPr id="56" name="TextBox 18">
            <a:extLst>
              <a:ext uri="{FF2B5EF4-FFF2-40B4-BE49-F238E27FC236}">
                <a16:creationId xmlns:a16="http://schemas.microsoft.com/office/drawing/2014/main" xmlns="" id="{16DCD173-AC46-45E3-9148-41F1D0E90C93}"/>
              </a:ext>
            </a:extLst>
          </p:cNvPr>
          <p:cNvSpPr txBox="1"/>
          <p:nvPr/>
        </p:nvSpPr>
        <p:spPr>
          <a:xfrm>
            <a:off x="4990185" y="3740346"/>
            <a:ext cx="28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(N=Z                N=Z                        N=Z)</a:t>
            </a:r>
          </a:p>
        </p:txBody>
      </p:sp>
      <p:sp>
        <p:nvSpPr>
          <p:cNvPr id="57" name="Rettangolo 4">
            <a:extLst>
              <a:ext uri="{FF2B5EF4-FFF2-40B4-BE49-F238E27FC236}">
                <a16:creationId xmlns:a16="http://schemas.microsoft.com/office/drawing/2014/main" xmlns="" id="{34554779-8543-43A1-9F07-A17E678D4515}"/>
              </a:ext>
            </a:extLst>
          </p:cNvPr>
          <p:cNvSpPr/>
          <p:nvPr/>
        </p:nvSpPr>
        <p:spPr>
          <a:xfrm>
            <a:off x="4787432" y="5193543"/>
            <a:ext cx="3456384" cy="68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 +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30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Si       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62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Zn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*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        </a:t>
            </a:r>
          </a:p>
        </p:txBody>
      </p:sp>
      <p:sp>
        <p:nvSpPr>
          <p:cNvPr id="58" name="Rettangolo 5">
            <a:extLst>
              <a:ext uri="{FF2B5EF4-FFF2-40B4-BE49-F238E27FC236}">
                <a16:creationId xmlns:a16="http://schemas.microsoft.com/office/drawing/2014/main" xmlns="" id="{B800ED62-283B-40CF-85EE-5F0484AE9B62}"/>
              </a:ext>
            </a:extLst>
          </p:cNvPr>
          <p:cNvSpPr/>
          <p:nvPr/>
        </p:nvSpPr>
        <p:spPr>
          <a:xfrm>
            <a:off x="4631791" y="4167574"/>
            <a:ext cx="3950080" cy="12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form a I</a:t>
            </a:r>
            <a:r>
              <a:rPr lang="it-IT" sz="2000" dirty="0">
                <a:solidFill>
                  <a:schemeClr val="tx1"/>
                </a:solidFill>
                <a:latin typeface="+mj-lt"/>
                <a:sym typeface="Symbol"/>
              </a:rPr>
              <a:t>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0  Compound Nucleus by fusion-evaporation  reaction:</a:t>
            </a:r>
          </a:p>
        </p:txBody>
      </p:sp>
      <p:sp>
        <p:nvSpPr>
          <p:cNvPr id="59" name="TextBox 22">
            <a:extLst>
              <a:ext uri="{FF2B5EF4-FFF2-40B4-BE49-F238E27FC236}">
                <a16:creationId xmlns:a16="http://schemas.microsoft.com/office/drawing/2014/main" xmlns="" id="{18A11710-559C-4957-97B1-8AD22DBAAFAF}"/>
              </a:ext>
            </a:extLst>
          </p:cNvPr>
          <p:cNvSpPr txBox="1"/>
          <p:nvPr/>
        </p:nvSpPr>
        <p:spPr>
          <a:xfrm>
            <a:off x="5069297" y="5745411"/>
            <a:ext cx="328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(N=Z             N≠Z                   N ≠ Z)</a:t>
            </a:r>
          </a:p>
        </p:txBody>
      </p:sp>
      <p:cxnSp>
        <p:nvCxnSpPr>
          <p:cNvPr id="60" name="Connettore 2 22">
            <a:extLst>
              <a:ext uri="{FF2B5EF4-FFF2-40B4-BE49-F238E27FC236}">
                <a16:creationId xmlns:a16="http://schemas.microsoft.com/office/drawing/2014/main" xmlns="" id="{474B850F-12F9-47C9-A0E2-9A295BAFB85D}"/>
              </a:ext>
            </a:extLst>
          </p:cNvPr>
          <p:cNvCxnSpPr/>
          <p:nvPr/>
        </p:nvCxnSpPr>
        <p:spPr>
          <a:xfrm>
            <a:off x="6606831" y="5559797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13">
            <a:extLst>
              <a:ext uri="{FF2B5EF4-FFF2-40B4-BE49-F238E27FC236}">
                <a16:creationId xmlns:a16="http://schemas.microsoft.com/office/drawing/2014/main" xmlns="" id="{FA1E9525-5B28-4ACD-BBB7-BEE487F0B4BE}"/>
              </a:ext>
            </a:extLst>
          </p:cNvPr>
          <p:cNvGrpSpPr/>
          <p:nvPr/>
        </p:nvGrpSpPr>
        <p:grpSpPr>
          <a:xfrm>
            <a:off x="86664" y="2423429"/>
            <a:ext cx="4700768" cy="2736478"/>
            <a:chOff x="2334094" y="1367969"/>
            <a:chExt cx="4124813" cy="2368469"/>
          </a:xfrm>
        </p:grpSpPr>
        <p:pic>
          <p:nvPicPr>
            <p:cNvPr id="29" name="Immagine 20" descr="satula_pres.JPG">
              <a:extLst>
                <a:ext uri="{FF2B5EF4-FFF2-40B4-BE49-F238E27FC236}">
                  <a16:creationId xmlns:a16="http://schemas.microsoft.com/office/drawing/2014/main" xmlns="" id="{37F321AA-C92F-4BE1-AA8F-22C0F84C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4094" y="1367969"/>
              <a:ext cx="3903650" cy="236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ttangolo 21">
              <a:extLst>
                <a:ext uri="{FF2B5EF4-FFF2-40B4-BE49-F238E27FC236}">
                  <a16:creationId xmlns:a16="http://schemas.microsoft.com/office/drawing/2014/main" xmlns="" id="{69E297FB-B5B2-4717-AA19-0463B39B6283}"/>
                </a:ext>
              </a:extLst>
            </p:cNvPr>
            <p:cNvSpPr/>
            <p:nvPr/>
          </p:nvSpPr>
          <p:spPr>
            <a:xfrm>
              <a:off x="4176604" y="2896536"/>
              <a:ext cx="2282303" cy="26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i="1" dirty="0" err="1">
                  <a:latin typeface="+mj-lt"/>
                </a:rPr>
                <a:t>Satula</a:t>
              </a:r>
              <a:r>
                <a:rPr lang="it-IT" sz="1400" b="1" i="1" dirty="0">
                  <a:latin typeface="+mj-lt"/>
                </a:rPr>
                <a:t> et al., PRL 103 (2009)</a:t>
              </a:r>
            </a:p>
          </p:txBody>
        </p:sp>
      </p:grp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FDC2BBAB-158C-49D9-99DA-2B80348A22C7}"/>
              </a:ext>
            </a:extLst>
          </p:cNvPr>
          <p:cNvSpPr/>
          <p:nvPr/>
        </p:nvSpPr>
        <p:spPr>
          <a:xfrm>
            <a:off x="3246307" y="2914754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xmlns="" id="{75B39DF1-E716-4818-B717-E2516E09F3AB}"/>
              </a:ext>
            </a:extLst>
          </p:cNvPr>
          <p:cNvSpPr/>
          <p:nvPr/>
        </p:nvSpPr>
        <p:spPr>
          <a:xfrm>
            <a:off x="1373564" y="4039678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9412FA59-BD8B-49B1-8FEF-2D5ADCEFC21A}"/>
              </a:ext>
            </a:extLst>
          </p:cNvPr>
          <p:cNvSpPr/>
          <p:nvPr/>
        </p:nvSpPr>
        <p:spPr>
          <a:xfrm>
            <a:off x="560681" y="2093688"/>
            <a:ext cx="1344792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+mj-lt"/>
              </a:rPr>
              <a:t>D. Mondal et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xmlns="" id="{BC55A790-3871-4CD4-B489-F80E41619BAC}"/>
              </a:ext>
            </a:extLst>
          </p:cNvPr>
          <p:cNvCxnSpPr>
            <a:stCxn id="6" idx="2"/>
            <a:endCxn id="31" idx="0"/>
          </p:cNvCxnSpPr>
          <p:nvPr/>
        </p:nvCxnSpPr>
        <p:spPr>
          <a:xfrm>
            <a:off x="1233077" y="2401465"/>
            <a:ext cx="381119" cy="16382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44BF5535-A1FE-42D9-A74F-03DF3128F149}"/>
              </a:ext>
            </a:extLst>
          </p:cNvPr>
          <p:cNvSpPr/>
          <p:nvPr/>
        </p:nvSpPr>
        <p:spPr>
          <a:xfrm>
            <a:off x="2722082" y="2070737"/>
            <a:ext cx="1977080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Ceruti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et al. &amp; </a:t>
            </a:r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Corsi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at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xmlns="" id="{56A6AE92-A161-4B4E-B275-C01A72B885D1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393432" y="2312015"/>
            <a:ext cx="93507" cy="60273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AB093539-E7E8-4D01-8767-562C84F3602A}"/>
              </a:ext>
            </a:extLst>
          </p:cNvPr>
          <p:cNvSpPr/>
          <p:nvPr/>
        </p:nvSpPr>
        <p:spPr>
          <a:xfrm>
            <a:off x="2430182" y="3576399"/>
            <a:ext cx="481263" cy="401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8C0E1849-E5AB-455C-A3D9-37B8AB4F1FBB}"/>
              </a:ext>
            </a:extLst>
          </p:cNvPr>
          <p:cNvSpPr/>
          <p:nvPr/>
        </p:nvSpPr>
        <p:spPr>
          <a:xfrm>
            <a:off x="2957824" y="3634199"/>
            <a:ext cx="85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+mj-lt"/>
              </a:rPr>
              <a:t>This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work</a:t>
            </a:r>
            <a:endParaRPr lang="en-GB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xmlns="" id="{43356438-A49D-4FC2-BA75-A6DF5515DC3E}"/>
              </a:ext>
            </a:extLst>
          </p:cNvPr>
          <p:cNvSpPr/>
          <p:nvPr/>
        </p:nvSpPr>
        <p:spPr>
          <a:xfrm>
            <a:off x="2438489" y="3027603"/>
            <a:ext cx="405547" cy="4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57A83553-8A9F-48B6-B4D5-65B16740C992}"/>
              </a:ext>
            </a:extLst>
          </p:cNvPr>
          <p:cNvSpPr txBox="1">
            <a:spLocks/>
          </p:cNvSpPr>
          <p:nvPr/>
        </p:nvSpPr>
        <p:spPr>
          <a:xfrm>
            <a:off x="159092" y="1039293"/>
            <a:ext cx="676541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June</a:t>
            </a:r>
            <a: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2016 @Laboratori Nazionali di Legnaro-INFN</a:t>
            </a:r>
            <a:b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it-IT" sz="2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75177" y="114328"/>
            <a:ext cx="66390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experiment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3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5">
            <a:extLst>
              <a:ext uri="{FF2B5EF4-FFF2-40B4-BE49-F238E27FC236}">
                <a16:creationId xmlns:a16="http://schemas.microsoft.com/office/drawing/2014/main" xmlns="" id="{37F395B7-6FC9-47A8-9672-F599EF8CAE63}"/>
              </a:ext>
            </a:extLst>
          </p:cNvPr>
          <p:cNvSpPr/>
          <p:nvPr/>
        </p:nvSpPr>
        <p:spPr>
          <a:xfrm>
            <a:off x="8448642" y="4748974"/>
            <a:ext cx="3743358" cy="12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the mixing effect in </a:t>
            </a:r>
            <a:r>
              <a:rPr lang="it-IT" sz="2000" baseline="30000" dirty="0">
                <a:solidFill>
                  <a:schemeClr val="tx1"/>
                </a:solidFill>
                <a:latin typeface="+mj-lt"/>
              </a:rPr>
              <a:t>62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Zn should not be practically evident</a:t>
            </a: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xmlns="" id="{FA1E9525-5B28-4ACD-BBB7-BEE487F0B4BE}"/>
              </a:ext>
            </a:extLst>
          </p:cNvPr>
          <p:cNvGrpSpPr/>
          <p:nvPr/>
        </p:nvGrpSpPr>
        <p:grpSpPr>
          <a:xfrm>
            <a:off x="86664" y="2423429"/>
            <a:ext cx="4700768" cy="2736478"/>
            <a:chOff x="2334094" y="1367969"/>
            <a:chExt cx="4124813" cy="2368469"/>
          </a:xfrm>
        </p:grpSpPr>
        <p:pic>
          <p:nvPicPr>
            <p:cNvPr id="29" name="Immagine 20" descr="satula_pres.JPG">
              <a:extLst>
                <a:ext uri="{FF2B5EF4-FFF2-40B4-BE49-F238E27FC236}">
                  <a16:creationId xmlns:a16="http://schemas.microsoft.com/office/drawing/2014/main" xmlns="" id="{37F321AA-C92F-4BE1-AA8F-22C0F84C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4094" y="1367969"/>
              <a:ext cx="3903650" cy="236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ttangolo 21">
              <a:extLst>
                <a:ext uri="{FF2B5EF4-FFF2-40B4-BE49-F238E27FC236}">
                  <a16:creationId xmlns:a16="http://schemas.microsoft.com/office/drawing/2014/main" xmlns="" id="{69E297FB-B5B2-4717-AA19-0463B39B6283}"/>
                </a:ext>
              </a:extLst>
            </p:cNvPr>
            <p:cNvSpPr/>
            <p:nvPr/>
          </p:nvSpPr>
          <p:spPr>
            <a:xfrm>
              <a:off x="4176604" y="2896536"/>
              <a:ext cx="2282303" cy="26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i="1" dirty="0" err="1">
                  <a:latin typeface="+mj-lt"/>
                </a:rPr>
                <a:t>Satula</a:t>
              </a:r>
              <a:r>
                <a:rPr lang="it-IT" sz="1400" b="1" i="1" dirty="0">
                  <a:latin typeface="+mj-lt"/>
                </a:rPr>
                <a:t> et al., PRL 103 (2009)</a:t>
              </a:r>
            </a:p>
          </p:txBody>
        </p:sp>
      </p:grp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AB093539-E7E8-4D01-8767-562C84F3602A}"/>
              </a:ext>
            </a:extLst>
          </p:cNvPr>
          <p:cNvSpPr/>
          <p:nvPr/>
        </p:nvSpPr>
        <p:spPr>
          <a:xfrm>
            <a:off x="2430182" y="3576399"/>
            <a:ext cx="481263" cy="401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8C0E1849-E5AB-455C-A3D9-37B8AB4F1FBB}"/>
              </a:ext>
            </a:extLst>
          </p:cNvPr>
          <p:cNvSpPr/>
          <p:nvPr/>
        </p:nvSpPr>
        <p:spPr>
          <a:xfrm>
            <a:off x="2957824" y="3634199"/>
            <a:ext cx="85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+mj-lt"/>
              </a:rPr>
              <a:t>This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work</a:t>
            </a:r>
            <a:endParaRPr lang="en-GB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xmlns="" id="{B8735D42-30FC-4B57-89EB-1B9EDDE40F3B}"/>
              </a:ext>
            </a:extLst>
          </p:cNvPr>
          <p:cNvSpPr/>
          <p:nvPr/>
        </p:nvSpPr>
        <p:spPr>
          <a:xfrm>
            <a:off x="2438489" y="3027603"/>
            <a:ext cx="405547" cy="4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57A83553-8A9F-48B6-B4D5-65B16740C992}"/>
              </a:ext>
            </a:extLst>
          </p:cNvPr>
          <p:cNvSpPr txBox="1">
            <a:spLocks/>
          </p:cNvSpPr>
          <p:nvPr/>
        </p:nvSpPr>
        <p:spPr>
          <a:xfrm>
            <a:off x="159092" y="1039293"/>
            <a:ext cx="676541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June</a:t>
            </a:r>
            <a: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2016 @Laboratori Nazionali di Legnaro-INFN</a:t>
            </a:r>
            <a:b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it-IT" sz="2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38" name="Gruppo 17">
            <a:extLst>
              <a:ext uri="{FF2B5EF4-FFF2-40B4-BE49-F238E27FC236}">
                <a16:creationId xmlns:a16="http://schemas.microsoft.com/office/drawing/2014/main" xmlns="" id="{F89E297C-730B-4791-A107-1B1F4D851043}"/>
              </a:ext>
            </a:extLst>
          </p:cNvPr>
          <p:cNvGrpSpPr/>
          <p:nvPr/>
        </p:nvGrpSpPr>
        <p:grpSpPr>
          <a:xfrm>
            <a:off x="4885181" y="3233031"/>
            <a:ext cx="3794689" cy="584775"/>
            <a:chOff x="2763664" y="2111267"/>
            <a:chExt cx="3939241" cy="584775"/>
          </a:xfrm>
        </p:grpSpPr>
        <p:sp>
          <p:nvSpPr>
            <p:cNvPr id="39" name="Rettangolo 21">
              <a:extLst>
                <a:ext uri="{FF2B5EF4-FFF2-40B4-BE49-F238E27FC236}">
                  <a16:creationId xmlns:a16="http://schemas.microsoft.com/office/drawing/2014/main" xmlns="" id="{0204835A-6B6C-4369-95C9-EDA6634E24E7}"/>
                </a:ext>
              </a:extLst>
            </p:cNvPr>
            <p:cNvSpPr/>
            <p:nvPr/>
          </p:nvSpPr>
          <p:spPr>
            <a:xfrm>
              <a:off x="2763664" y="2111267"/>
              <a:ext cx="39392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32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 +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28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Si       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60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Zn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*</a:t>
              </a:r>
            </a:p>
          </p:txBody>
        </p:sp>
        <p:cxnSp>
          <p:nvCxnSpPr>
            <p:cNvPr id="40" name="Connettore 2 22">
              <a:extLst>
                <a:ext uri="{FF2B5EF4-FFF2-40B4-BE49-F238E27FC236}">
                  <a16:creationId xmlns:a16="http://schemas.microsoft.com/office/drawing/2014/main" xmlns="" id="{318CFF45-9A29-4A93-B208-04817876E554}"/>
                </a:ext>
              </a:extLst>
            </p:cNvPr>
            <p:cNvCxnSpPr/>
            <p:nvPr/>
          </p:nvCxnSpPr>
          <p:spPr>
            <a:xfrm>
              <a:off x="4482414" y="245463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ttangolo 19">
            <a:extLst>
              <a:ext uri="{FF2B5EF4-FFF2-40B4-BE49-F238E27FC236}">
                <a16:creationId xmlns:a16="http://schemas.microsoft.com/office/drawing/2014/main" xmlns="" id="{722F9A2A-622E-4E06-858C-71109A23466C}"/>
              </a:ext>
            </a:extLst>
          </p:cNvPr>
          <p:cNvSpPr/>
          <p:nvPr/>
        </p:nvSpPr>
        <p:spPr>
          <a:xfrm>
            <a:off x="4709486" y="2295149"/>
            <a:ext cx="379469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form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 I=0  Compound Nucleus by fusion-evaporation  reaction: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xmlns="" id="{16DCD173-AC46-45E3-9148-41F1D0E90C93}"/>
              </a:ext>
            </a:extLst>
          </p:cNvPr>
          <p:cNvSpPr txBox="1"/>
          <p:nvPr/>
        </p:nvSpPr>
        <p:spPr>
          <a:xfrm>
            <a:off x="4990185" y="3740346"/>
            <a:ext cx="28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(N=Z                N=Z                        N=Z)</a:t>
            </a:r>
          </a:p>
        </p:txBody>
      </p:sp>
      <p:sp>
        <p:nvSpPr>
          <p:cNvPr id="43" name="Rettangolo 4">
            <a:extLst>
              <a:ext uri="{FF2B5EF4-FFF2-40B4-BE49-F238E27FC236}">
                <a16:creationId xmlns:a16="http://schemas.microsoft.com/office/drawing/2014/main" xmlns="" id="{34554779-8543-43A1-9F07-A17E678D4515}"/>
              </a:ext>
            </a:extLst>
          </p:cNvPr>
          <p:cNvSpPr/>
          <p:nvPr/>
        </p:nvSpPr>
        <p:spPr>
          <a:xfrm>
            <a:off x="4787432" y="5193543"/>
            <a:ext cx="3456384" cy="68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 +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30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Si       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62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Zn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*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        </a:t>
            </a:r>
          </a:p>
        </p:txBody>
      </p:sp>
      <p:sp>
        <p:nvSpPr>
          <p:cNvPr id="44" name="Rettangolo 5">
            <a:extLst>
              <a:ext uri="{FF2B5EF4-FFF2-40B4-BE49-F238E27FC236}">
                <a16:creationId xmlns:a16="http://schemas.microsoft.com/office/drawing/2014/main" xmlns="" id="{B800ED62-283B-40CF-85EE-5F0484AE9B62}"/>
              </a:ext>
            </a:extLst>
          </p:cNvPr>
          <p:cNvSpPr/>
          <p:nvPr/>
        </p:nvSpPr>
        <p:spPr>
          <a:xfrm>
            <a:off x="4631791" y="4167574"/>
            <a:ext cx="3950080" cy="12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form a I</a:t>
            </a:r>
            <a:r>
              <a:rPr lang="it-IT" sz="2000" dirty="0">
                <a:solidFill>
                  <a:schemeClr val="tx1"/>
                </a:solidFill>
                <a:latin typeface="+mj-lt"/>
                <a:sym typeface="Symbol"/>
              </a:rPr>
              <a:t>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0  Compound Nucleus by fusion-evaporation  reaction: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xmlns="" id="{18A11710-559C-4957-97B1-8AD22DBAAFAF}"/>
              </a:ext>
            </a:extLst>
          </p:cNvPr>
          <p:cNvSpPr txBox="1"/>
          <p:nvPr/>
        </p:nvSpPr>
        <p:spPr>
          <a:xfrm>
            <a:off x="5069297" y="5745411"/>
            <a:ext cx="328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(N=Z             N≠Z                   N ≠ Z)</a:t>
            </a:r>
          </a:p>
        </p:txBody>
      </p:sp>
      <p:cxnSp>
        <p:nvCxnSpPr>
          <p:cNvPr id="46" name="Connettore 2 22">
            <a:extLst>
              <a:ext uri="{FF2B5EF4-FFF2-40B4-BE49-F238E27FC236}">
                <a16:creationId xmlns:a16="http://schemas.microsoft.com/office/drawing/2014/main" xmlns="" id="{474B850F-12F9-47C9-A0E2-9A295BAFB85D}"/>
              </a:ext>
            </a:extLst>
          </p:cNvPr>
          <p:cNvCxnSpPr/>
          <p:nvPr/>
        </p:nvCxnSpPr>
        <p:spPr>
          <a:xfrm>
            <a:off x="6606831" y="5559797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itle 1"/>
          <p:cNvSpPr txBox="1">
            <a:spLocks/>
          </p:cNvSpPr>
          <p:nvPr/>
        </p:nvSpPr>
        <p:spPr>
          <a:xfrm>
            <a:off x="75177" y="114328"/>
            <a:ext cx="66390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/>
              <a:t>The experiment</a:t>
            </a:r>
            <a:endParaRPr lang="en-US" sz="4400" dirty="0"/>
          </a:p>
        </p:txBody>
      </p:sp>
      <p:sp>
        <p:nvSpPr>
          <p:cNvPr id="48" name="Ovale 4">
            <a:extLst>
              <a:ext uri="{FF2B5EF4-FFF2-40B4-BE49-F238E27FC236}">
                <a16:creationId xmlns:a16="http://schemas.microsoft.com/office/drawing/2014/main" xmlns="" id="{FDC2BBAB-158C-49D9-99DA-2B80348A22C7}"/>
              </a:ext>
            </a:extLst>
          </p:cNvPr>
          <p:cNvSpPr/>
          <p:nvPr/>
        </p:nvSpPr>
        <p:spPr>
          <a:xfrm>
            <a:off x="3246307" y="2914754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49" name="Ovale 30">
            <a:extLst>
              <a:ext uri="{FF2B5EF4-FFF2-40B4-BE49-F238E27FC236}">
                <a16:creationId xmlns:a16="http://schemas.microsoft.com/office/drawing/2014/main" xmlns="" id="{75B39DF1-E716-4818-B717-E2516E09F3AB}"/>
              </a:ext>
            </a:extLst>
          </p:cNvPr>
          <p:cNvSpPr/>
          <p:nvPr/>
        </p:nvSpPr>
        <p:spPr>
          <a:xfrm>
            <a:off x="1373564" y="4039678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0" name="Rettangolo 5">
            <a:extLst>
              <a:ext uri="{FF2B5EF4-FFF2-40B4-BE49-F238E27FC236}">
                <a16:creationId xmlns:a16="http://schemas.microsoft.com/office/drawing/2014/main" xmlns="" id="{9412FA59-BD8B-49B1-8FEF-2D5ADCEFC21A}"/>
              </a:ext>
            </a:extLst>
          </p:cNvPr>
          <p:cNvSpPr/>
          <p:nvPr/>
        </p:nvSpPr>
        <p:spPr>
          <a:xfrm>
            <a:off x="560681" y="2093688"/>
            <a:ext cx="1344792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+mj-lt"/>
              </a:rPr>
              <a:t>D. Mondal et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51" name="Connettore 2 7">
            <a:extLst>
              <a:ext uri="{FF2B5EF4-FFF2-40B4-BE49-F238E27FC236}">
                <a16:creationId xmlns:a16="http://schemas.microsoft.com/office/drawing/2014/main" xmlns="" id="{BC55A790-3871-4CD4-B489-F80E41619BAC}"/>
              </a:ext>
            </a:extLst>
          </p:cNvPr>
          <p:cNvCxnSpPr>
            <a:stCxn id="50" idx="2"/>
            <a:endCxn id="49" idx="0"/>
          </p:cNvCxnSpPr>
          <p:nvPr/>
        </p:nvCxnSpPr>
        <p:spPr>
          <a:xfrm>
            <a:off x="1233077" y="2401465"/>
            <a:ext cx="381119" cy="16382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2" name="Rettangolo 32">
            <a:extLst>
              <a:ext uri="{FF2B5EF4-FFF2-40B4-BE49-F238E27FC236}">
                <a16:creationId xmlns:a16="http://schemas.microsoft.com/office/drawing/2014/main" xmlns="" id="{44BF5535-A1FE-42D9-A74F-03DF3128F149}"/>
              </a:ext>
            </a:extLst>
          </p:cNvPr>
          <p:cNvSpPr/>
          <p:nvPr/>
        </p:nvSpPr>
        <p:spPr>
          <a:xfrm>
            <a:off x="2722082" y="2070737"/>
            <a:ext cx="1977080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Ceruti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et al. &amp; </a:t>
            </a:r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Corsi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at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53" name="Connettore 2 33">
            <a:extLst>
              <a:ext uri="{FF2B5EF4-FFF2-40B4-BE49-F238E27FC236}">
                <a16:creationId xmlns:a16="http://schemas.microsoft.com/office/drawing/2014/main" xmlns="" id="{56A6AE92-A161-4B4E-B275-C01A72B885D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3393432" y="2312015"/>
            <a:ext cx="93507" cy="60273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31" name="Ovale" descr="Ovale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19397" y="4573208"/>
            <a:ext cx="3496588" cy="1576096"/>
          </a:xfrm>
          <a:prstGeom prst="rect">
            <a:avLst/>
          </a:prstGeom>
        </p:spPr>
      </p:pic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37">
            <a:extLst>
              <a:ext uri="{FF2B5EF4-FFF2-40B4-BE49-F238E27FC236}">
                <a16:creationId xmlns:a16="http://schemas.microsoft.com/office/drawing/2014/main" xmlns="" id="{E2D4E9AD-945A-4F84-B2A8-1145C4780AB3}"/>
              </a:ext>
            </a:extLst>
          </p:cNvPr>
          <p:cNvSpPr txBox="1"/>
          <p:nvPr/>
        </p:nvSpPr>
        <p:spPr>
          <a:xfrm>
            <a:off x="1197606" y="5392138"/>
            <a:ext cx="2621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T</a:t>
            </a:r>
            <a:r>
              <a:rPr lang="it-IT" b="1" baseline="-25000" dirty="0">
                <a:latin typeface="+mj-lt"/>
              </a:rPr>
              <a:t>1</a:t>
            </a:r>
            <a:r>
              <a:rPr lang="it-IT" b="1" dirty="0">
                <a:latin typeface="+mj-lt"/>
              </a:rPr>
              <a:t> = 2.0 MeV (E</a:t>
            </a:r>
            <a:r>
              <a:rPr lang="it-IT" b="1" baseline="30000" dirty="0">
                <a:latin typeface="+mj-lt"/>
              </a:rPr>
              <a:t>*</a:t>
            </a:r>
            <a:r>
              <a:rPr lang="it-IT" b="1" dirty="0">
                <a:latin typeface="+mj-lt"/>
              </a:rPr>
              <a:t>= 47 MeV)</a:t>
            </a:r>
          </a:p>
          <a:p>
            <a:r>
              <a:rPr lang="it-IT" b="1" dirty="0">
                <a:latin typeface="+mj-lt"/>
              </a:rPr>
              <a:t>T</a:t>
            </a:r>
            <a:r>
              <a:rPr lang="it-IT" b="1" baseline="-25000" dirty="0">
                <a:latin typeface="+mj-lt"/>
              </a:rPr>
              <a:t>2</a:t>
            </a:r>
            <a:r>
              <a:rPr lang="it-IT" b="1" dirty="0">
                <a:latin typeface="+mj-lt"/>
              </a:rPr>
              <a:t> = 2.4 MeV (E</a:t>
            </a:r>
            <a:r>
              <a:rPr lang="it-IT" b="1" baseline="30000" dirty="0">
                <a:latin typeface="+mj-lt"/>
              </a:rPr>
              <a:t>*</a:t>
            </a:r>
            <a:r>
              <a:rPr lang="it-IT" b="1" dirty="0">
                <a:latin typeface="+mj-lt"/>
              </a:rPr>
              <a:t>= 58 MeV)</a:t>
            </a:r>
          </a:p>
        </p:txBody>
      </p:sp>
      <p:sp>
        <p:nvSpPr>
          <p:cNvPr id="22" name="Rettangolo 5">
            <a:extLst>
              <a:ext uri="{FF2B5EF4-FFF2-40B4-BE49-F238E27FC236}">
                <a16:creationId xmlns:a16="http://schemas.microsoft.com/office/drawing/2014/main" xmlns="" id="{37F395B7-6FC9-47A8-9672-F599EF8CAE63}"/>
              </a:ext>
            </a:extLst>
          </p:cNvPr>
          <p:cNvSpPr/>
          <p:nvPr/>
        </p:nvSpPr>
        <p:spPr>
          <a:xfrm>
            <a:off x="8448642" y="4748974"/>
            <a:ext cx="3743358" cy="12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the mixing effect in </a:t>
            </a:r>
            <a:r>
              <a:rPr lang="it-IT" sz="2000" baseline="30000" dirty="0">
                <a:solidFill>
                  <a:schemeClr val="tx1"/>
                </a:solidFill>
                <a:latin typeface="+mj-lt"/>
              </a:rPr>
              <a:t>62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Zn should not be practically evident</a:t>
            </a: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xmlns="" id="{FA1E9525-5B28-4ACD-BBB7-BEE487F0B4BE}"/>
              </a:ext>
            </a:extLst>
          </p:cNvPr>
          <p:cNvGrpSpPr/>
          <p:nvPr/>
        </p:nvGrpSpPr>
        <p:grpSpPr>
          <a:xfrm>
            <a:off x="86664" y="2423429"/>
            <a:ext cx="4700768" cy="2736478"/>
            <a:chOff x="2334094" y="1367969"/>
            <a:chExt cx="4124813" cy="2368469"/>
          </a:xfrm>
        </p:grpSpPr>
        <p:pic>
          <p:nvPicPr>
            <p:cNvPr id="29" name="Immagine 20" descr="satula_pres.JPG">
              <a:extLst>
                <a:ext uri="{FF2B5EF4-FFF2-40B4-BE49-F238E27FC236}">
                  <a16:creationId xmlns:a16="http://schemas.microsoft.com/office/drawing/2014/main" xmlns="" id="{37F321AA-C92F-4BE1-AA8F-22C0F84CD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4094" y="1367969"/>
              <a:ext cx="3903650" cy="2368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ttangolo 21">
              <a:extLst>
                <a:ext uri="{FF2B5EF4-FFF2-40B4-BE49-F238E27FC236}">
                  <a16:creationId xmlns:a16="http://schemas.microsoft.com/office/drawing/2014/main" xmlns="" id="{69E297FB-B5B2-4717-AA19-0463B39B6283}"/>
                </a:ext>
              </a:extLst>
            </p:cNvPr>
            <p:cNvSpPr/>
            <p:nvPr/>
          </p:nvSpPr>
          <p:spPr>
            <a:xfrm>
              <a:off x="4176604" y="2896536"/>
              <a:ext cx="2282303" cy="26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1400" b="1" i="1" dirty="0" err="1">
                  <a:latin typeface="+mj-lt"/>
                </a:rPr>
                <a:t>Satula</a:t>
              </a:r>
              <a:r>
                <a:rPr lang="it-IT" sz="1400" b="1" i="1" dirty="0">
                  <a:latin typeface="+mj-lt"/>
                </a:rPr>
                <a:t> et al., PRL 103 (2009)</a:t>
              </a:r>
            </a:p>
          </p:txBody>
        </p:sp>
      </p:grp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AB093539-E7E8-4D01-8767-562C84F3602A}"/>
              </a:ext>
            </a:extLst>
          </p:cNvPr>
          <p:cNvSpPr/>
          <p:nvPr/>
        </p:nvSpPr>
        <p:spPr>
          <a:xfrm>
            <a:off x="2430182" y="3576399"/>
            <a:ext cx="481263" cy="40141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8C0E1849-E5AB-455C-A3D9-37B8AB4F1FBB}"/>
              </a:ext>
            </a:extLst>
          </p:cNvPr>
          <p:cNvSpPr/>
          <p:nvPr/>
        </p:nvSpPr>
        <p:spPr>
          <a:xfrm>
            <a:off x="2957824" y="3634199"/>
            <a:ext cx="85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1"/>
                </a:solidFill>
                <a:latin typeface="+mj-lt"/>
              </a:rPr>
              <a:t>This </a:t>
            </a:r>
            <a:r>
              <a:rPr lang="fr-FR" sz="1400" b="1" dirty="0" err="1">
                <a:solidFill>
                  <a:schemeClr val="accent1"/>
                </a:solidFill>
                <a:latin typeface="+mj-lt"/>
              </a:rPr>
              <a:t>work</a:t>
            </a:r>
            <a:endParaRPr lang="en-GB" sz="1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xmlns="" id="{66D3D489-72A3-46F1-92F9-65469500DA95}"/>
              </a:ext>
            </a:extLst>
          </p:cNvPr>
          <p:cNvSpPr/>
          <p:nvPr/>
        </p:nvSpPr>
        <p:spPr>
          <a:xfrm>
            <a:off x="2438489" y="3027603"/>
            <a:ext cx="405547" cy="442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xmlns="" id="{57A83553-8A9F-48B6-B4D5-65B16740C992}"/>
              </a:ext>
            </a:extLst>
          </p:cNvPr>
          <p:cNvSpPr txBox="1">
            <a:spLocks/>
          </p:cNvSpPr>
          <p:nvPr/>
        </p:nvSpPr>
        <p:spPr>
          <a:xfrm>
            <a:off x="159092" y="1039293"/>
            <a:ext cx="6765410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June</a:t>
            </a:r>
            <a: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2016 @Laboratori Nazionali di Legnaro-INFN</a:t>
            </a:r>
            <a:br>
              <a:rPr lang="it-IT" sz="24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it-IT" sz="2400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cxnSp>
        <p:nvCxnSpPr>
          <p:cNvPr id="40" name="Connettore 2 22">
            <a:extLst>
              <a:ext uri="{FF2B5EF4-FFF2-40B4-BE49-F238E27FC236}">
                <a16:creationId xmlns:a16="http://schemas.microsoft.com/office/drawing/2014/main" xmlns="" id="{318CFF45-9A29-4A93-B208-04817876E554}"/>
              </a:ext>
            </a:extLst>
          </p:cNvPr>
          <p:cNvCxnSpPr/>
          <p:nvPr/>
        </p:nvCxnSpPr>
        <p:spPr>
          <a:xfrm>
            <a:off x="6540858" y="3576399"/>
            <a:ext cx="3468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tangolo 19">
            <a:extLst>
              <a:ext uri="{FF2B5EF4-FFF2-40B4-BE49-F238E27FC236}">
                <a16:creationId xmlns:a16="http://schemas.microsoft.com/office/drawing/2014/main" xmlns="" id="{722F9A2A-622E-4E06-858C-71109A23466C}"/>
              </a:ext>
            </a:extLst>
          </p:cNvPr>
          <p:cNvSpPr/>
          <p:nvPr/>
        </p:nvSpPr>
        <p:spPr>
          <a:xfrm>
            <a:off x="4709486" y="2295149"/>
            <a:ext cx="379469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</a:t>
            </a:r>
            <a:r>
              <a:rPr lang="it-IT" dirty="0">
                <a:solidFill>
                  <a:schemeClr val="tx1"/>
                </a:solidFill>
                <a:latin typeface="+mj-lt"/>
              </a:rPr>
              <a:t>form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a I=0  Compound Nucleus by fusion-evaporation  reaction:</a:t>
            </a:r>
          </a:p>
        </p:txBody>
      </p:sp>
      <p:sp>
        <p:nvSpPr>
          <p:cNvPr id="42" name="TextBox 18">
            <a:extLst>
              <a:ext uri="{FF2B5EF4-FFF2-40B4-BE49-F238E27FC236}">
                <a16:creationId xmlns:a16="http://schemas.microsoft.com/office/drawing/2014/main" xmlns="" id="{16DCD173-AC46-45E3-9148-41F1D0E90C93}"/>
              </a:ext>
            </a:extLst>
          </p:cNvPr>
          <p:cNvSpPr txBox="1"/>
          <p:nvPr/>
        </p:nvSpPr>
        <p:spPr>
          <a:xfrm>
            <a:off x="4990185" y="3740346"/>
            <a:ext cx="2848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+mj-lt"/>
              </a:rPr>
              <a:t>(N=Z                N=Z                        N=Z)</a:t>
            </a:r>
          </a:p>
        </p:txBody>
      </p:sp>
      <p:sp>
        <p:nvSpPr>
          <p:cNvPr id="44" name="Rettangolo 5">
            <a:extLst>
              <a:ext uri="{FF2B5EF4-FFF2-40B4-BE49-F238E27FC236}">
                <a16:creationId xmlns:a16="http://schemas.microsoft.com/office/drawing/2014/main" xmlns="" id="{B800ED62-283B-40CF-85EE-5F0484AE9B62}"/>
              </a:ext>
            </a:extLst>
          </p:cNvPr>
          <p:cNvSpPr/>
          <p:nvPr/>
        </p:nvSpPr>
        <p:spPr>
          <a:xfrm>
            <a:off x="4631791" y="4167574"/>
            <a:ext cx="3950080" cy="1224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We form a I</a:t>
            </a:r>
            <a:r>
              <a:rPr lang="it-IT" sz="2000" dirty="0">
                <a:solidFill>
                  <a:schemeClr val="tx1"/>
                </a:solidFill>
                <a:latin typeface="+mj-lt"/>
                <a:sym typeface="Symbol"/>
              </a:rPr>
              <a:t>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0  Compound Nucleus by fusion-evaporation  reaction:</a:t>
            </a:r>
          </a:p>
        </p:txBody>
      </p:sp>
      <p:sp>
        <p:nvSpPr>
          <p:cNvPr id="45" name="TextBox 22">
            <a:extLst>
              <a:ext uri="{FF2B5EF4-FFF2-40B4-BE49-F238E27FC236}">
                <a16:creationId xmlns:a16="http://schemas.microsoft.com/office/drawing/2014/main" xmlns="" id="{18A11710-559C-4957-97B1-8AD22DBAAFAF}"/>
              </a:ext>
            </a:extLst>
          </p:cNvPr>
          <p:cNvSpPr txBox="1"/>
          <p:nvPr/>
        </p:nvSpPr>
        <p:spPr>
          <a:xfrm>
            <a:off x="5069297" y="5745411"/>
            <a:ext cx="328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+mj-lt"/>
              </a:rPr>
              <a:t>(N=Z             N≠Z                   N ≠ Z)</a:t>
            </a:r>
          </a:p>
        </p:txBody>
      </p:sp>
      <p:cxnSp>
        <p:nvCxnSpPr>
          <p:cNvPr id="46" name="Connettore 2 22">
            <a:extLst>
              <a:ext uri="{FF2B5EF4-FFF2-40B4-BE49-F238E27FC236}">
                <a16:creationId xmlns:a16="http://schemas.microsoft.com/office/drawing/2014/main" xmlns="" id="{474B850F-12F9-47C9-A0E2-9A295BAFB85D}"/>
              </a:ext>
            </a:extLst>
          </p:cNvPr>
          <p:cNvCxnSpPr/>
          <p:nvPr/>
        </p:nvCxnSpPr>
        <p:spPr>
          <a:xfrm>
            <a:off x="6606831" y="5559797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7">
            <a:extLst>
              <a:ext uri="{FF2B5EF4-FFF2-40B4-BE49-F238E27FC236}">
                <a16:creationId xmlns:a16="http://schemas.microsoft.com/office/drawing/2014/main" xmlns="" id="{2B9CDA7A-317F-4FE1-ABA3-D5DDD359F4D9}"/>
              </a:ext>
            </a:extLst>
          </p:cNvPr>
          <p:cNvSpPr/>
          <p:nvPr/>
        </p:nvSpPr>
        <p:spPr>
          <a:xfrm>
            <a:off x="8619397" y="1997777"/>
            <a:ext cx="3326529" cy="2509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it-IT" sz="2000" b="1" dirty="0">
                <a:solidFill>
                  <a:schemeClr val="tx1"/>
                </a:solidFill>
              </a:rPr>
              <a:t> The </a:t>
            </a:r>
            <a:r>
              <a:rPr lang="el-GR" sz="2000" b="1" dirty="0">
                <a:solidFill>
                  <a:schemeClr val="tx1"/>
                </a:solidFill>
              </a:rPr>
              <a:t>γ</a:t>
            </a:r>
            <a:r>
              <a:rPr lang="en-US" sz="2000" b="1" dirty="0">
                <a:solidFill>
                  <a:schemeClr val="tx1"/>
                </a:solidFill>
              </a:rPr>
              <a:t>-rays yield from the E1 decay of the GDR built on the CN was measured.</a:t>
            </a:r>
          </a:p>
          <a:p>
            <a:pPr algn="ctr">
              <a:lnSpc>
                <a:spcPct val="130000"/>
              </a:lnSpc>
            </a:pPr>
            <a:endParaRPr lang="en-US" sz="2000" b="1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chemeClr val="tx1"/>
                </a:solidFill>
              </a:rPr>
              <a:t>From the data fit </a:t>
            </a:r>
            <a:r>
              <a:rPr lang="el-GR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it-IT" sz="2000" b="1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2 </a:t>
            </a:r>
            <a:r>
              <a:rPr lang="it-IT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can be extracted.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49" name="Ovale 4">
            <a:extLst>
              <a:ext uri="{FF2B5EF4-FFF2-40B4-BE49-F238E27FC236}">
                <a16:creationId xmlns:a16="http://schemas.microsoft.com/office/drawing/2014/main" xmlns="" id="{FDC2BBAB-158C-49D9-99DA-2B80348A22C7}"/>
              </a:ext>
            </a:extLst>
          </p:cNvPr>
          <p:cNvSpPr/>
          <p:nvPr/>
        </p:nvSpPr>
        <p:spPr>
          <a:xfrm>
            <a:off x="3246307" y="2914754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50" name="Ovale 30">
            <a:extLst>
              <a:ext uri="{FF2B5EF4-FFF2-40B4-BE49-F238E27FC236}">
                <a16:creationId xmlns:a16="http://schemas.microsoft.com/office/drawing/2014/main" xmlns="" id="{75B39DF1-E716-4818-B717-E2516E09F3AB}"/>
              </a:ext>
            </a:extLst>
          </p:cNvPr>
          <p:cNvSpPr/>
          <p:nvPr/>
        </p:nvSpPr>
        <p:spPr>
          <a:xfrm>
            <a:off x="1373564" y="4039678"/>
            <a:ext cx="481263" cy="4014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51" name="Rettangolo 5">
            <a:extLst>
              <a:ext uri="{FF2B5EF4-FFF2-40B4-BE49-F238E27FC236}">
                <a16:creationId xmlns:a16="http://schemas.microsoft.com/office/drawing/2014/main" xmlns="" id="{9412FA59-BD8B-49B1-8FEF-2D5ADCEFC21A}"/>
              </a:ext>
            </a:extLst>
          </p:cNvPr>
          <p:cNvSpPr/>
          <p:nvPr/>
        </p:nvSpPr>
        <p:spPr>
          <a:xfrm>
            <a:off x="560681" y="2093688"/>
            <a:ext cx="1344792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4"/>
                </a:solidFill>
                <a:latin typeface="+mj-lt"/>
              </a:rPr>
              <a:t>D. Mondal et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52" name="Connettore 2 7">
            <a:extLst>
              <a:ext uri="{FF2B5EF4-FFF2-40B4-BE49-F238E27FC236}">
                <a16:creationId xmlns:a16="http://schemas.microsoft.com/office/drawing/2014/main" xmlns="" id="{BC55A790-3871-4CD4-B489-F80E41619BAC}"/>
              </a:ext>
            </a:extLst>
          </p:cNvPr>
          <p:cNvCxnSpPr>
            <a:stCxn id="51" idx="2"/>
            <a:endCxn id="50" idx="0"/>
          </p:cNvCxnSpPr>
          <p:nvPr/>
        </p:nvCxnSpPr>
        <p:spPr>
          <a:xfrm>
            <a:off x="1233077" y="2401465"/>
            <a:ext cx="381119" cy="16382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Rettangolo 32">
            <a:extLst>
              <a:ext uri="{FF2B5EF4-FFF2-40B4-BE49-F238E27FC236}">
                <a16:creationId xmlns:a16="http://schemas.microsoft.com/office/drawing/2014/main" xmlns="" id="{44BF5535-A1FE-42D9-A74F-03DF3128F149}"/>
              </a:ext>
            </a:extLst>
          </p:cNvPr>
          <p:cNvSpPr/>
          <p:nvPr/>
        </p:nvSpPr>
        <p:spPr>
          <a:xfrm>
            <a:off x="2722082" y="2070737"/>
            <a:ext cx="1977080" cy="30777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Ceruti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et al. &amp; </a:t>
            </a:r>
            <a:r>
              <a:rPr lang="fr-FR" sz="1400" b="1" dirty="0" err="1">
                <a:solidFill>
                  <a:schemeClr val="accent4"/>
                </a:solidFill>
                <a:latin typeface="+mj-lt"/>
              </a:rPr>
              <a:t>Corsi</a:t>
            </a:r>
            <a:r>
              <a:rPr lang="fr-FR" sz="1400" b="1" dirty="0">
                <a:solidFill>
                  <a:schemeClr val="accent4"/>
                </a:solidFill>
                <a:latin typeface="+mj-lt"/>
              </a:rPr>
              <a:t> at al. </a:t>
            </a:r>
            <a:endParaRPr lang="en-GB" sz="1400" b="1" dirty="0">
              <a:solidFill>
                <a:schemeClr val="accent4"/>
              </a:solidFill>
              <a:latin typeface="+mj-lt"/>
            </a:endParaRPr>
          </a:p>
        </p:txBody>
      </p:sp>
      <p:cxnSp>
        <p:nvCxnSpPr>
          <p:cNvPr id="54" name="Connettore 2 33">
            <a:extLst>
              <a:ext uri="{FF2B5EF4-FFF2-40B4-BE49-F238E27FC236}">
                <a16:creationId xmlns:a16="http://schemas.microsoft.com/office/drawing/2014/main" xmlns="" id="{56A6AE92-A161-4B4E-B275-C01A72B885D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3393432" y="2312015"/>
            <a:ext cx="93507" cy="602739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75177" y="114328"/>
            <a:ext cx="663909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The experiment</a:t>
            </a:r>
          </a:p>
        </p:txBody>
      </p:sp>
      <p:grpSp>
        <p:nvGrpSpPr>
          <p:cNvPr id="33" name="Gruppo 17">
            <a:extLst>
              <a:ext uri="{FF2B5EF4-FFF2-40B4-BE49-F238E27FC236}">
                <a16:creationId xmlns:a16="http://schemas.microsoft.com/office/drawing/2014/main" xmlns="" id="{F89E297C-730B-4791-A107-1B1F4D851043}"/>
              </a:ext>
            </a:extLst>
          </p:cNvPr>
          <p:cNvGrpSpPr/>
          <p:nvPr/>
        </p:nvGrpSpPr>
        <p:grpSpPr>
          <a:xfrm>
            <a:off x="4885181" y="3233031"/>
            <a:ext cx="3794689" cy="584775"/>
            <a:chOff x="2763664" y="2111267"/>
            <a:chExt cx="3939241" cy="584775"/>
          </a:xfrm>
        </p:grpSpPr>
        <p:sp>
          <p:nvSpPr>
            <p:cNvPr id="34" name="Rettangolo 21">
              <a:extLst>
                <a:ext uri="{FF2B5EF4-FFF2-40B4-BE49-F238E27FC236}">
                  <a16:creationId xmlns:a16="http://schemas.microsoft.com/office/drawing/2014/main" xmlns="" id="{0204835A-6B6C-4369-95C9-EDA6634E24E7}"/>
                </a:ext>
              </a:extLst>
            </p:cNvPr>
            <p:cNvSpPr/>
            <p:nvPr/>
          </p:nvSpPr>
          <p:spPr>
            <a:xfrm>
              <a:off x="2763664" y="2111267"/>
              <a:ext cx="393924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32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 +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28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Si        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60</a:t>
              </a:r>
              <a:r>
                <a:rPr lang="it-IT" sz="3200" b="1" dirty="0">
                  <a:solidFill>
                    <a:schemeClr val="accent1"/>
                  </a:solidFill>
                  <a:latin typeface="+mj-lt"/>
                </a:rPr>
                <a:t>Zn</a:t>
              </a:r>
              <a:r>
                <a:rPr lang="it-IT" sz="3200" b="1" baseline="30000" dirty="0">
                  <a:solidFill>
                    <a:schemeClr val="accent1"/>
                  </a:solidFill>
                  <a:latin typeface="+mj-lt"/>
                </a:rPr>
                <a:t>*</a:t>
              </a:r>
            </a:p>
          </p:txBody>
        </p:sp>
        <p:cxnSp>
          <p:nvCxnSpPr>
            <p:cNvPr id="48" name="Connettore 2 22">
              <a:extLst>
                <a:ext uri="{FF2B5EF4-FFF2-40B4-BE49-F238E27FC236}">
                  <a16:creationId xmlns:a16="http://schemas.microsoft.com/office/drawing/2014/main" xmlns="" id="{318CFF45-9A29-4A93-B208-04817876E554}"/>
                </a:ext>
              </a:extLst>
            </p:cNvPr>
            <p:cNvCxnSpPr/>
            <p:nvPr/>
          </p:nvCxnSpPr>
          <p:spPr>
            <a:xfrm>
              <a:off x="4482414" y="2454635"/>
              <a:ext cx="36004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ttangolo 4">
            <a:extLst>
              <a:ext uri="{FF2B5EF4-FFF2-40B4-BE49-F238E27FC236}">
                <a16:creationId xmlns:a16="http://schemas.microsoft.com/office/drawing/2014/main" xmlns="" id="{34554779-8543-43A1-9F07-A17E678D4515}"/>
              </a:ext>
            </a:extLst>
          </p:cNvPr>
          <p:cNvSpPr/>
          <p:nvPr/>
        </p:nvSpPr>
        <p:spPr>
          <a:xfrm>
            <a:off x="4787432" y="5193543"/>
            <a:ext cx="3456384" cy="680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 +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30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Si        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62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Zn</a:t>
            </a:r>
            <a:r>
              <a:rPr lang="it-IT" sz="3200" b="1" baseline="30000" dirty="0">
                <a:solidFill>
                  <a:srgbClr val="FF5050"/>
                </a:solidFill>
                <a:latin typeface="+mj-lt"/>
              </a:rPr>
              <a:t>*</a:t>
            </a:r>
            <a:r>
              <a:rPr lang="it-IT" sz="3200" b="1" dirty="0">
                <a:solidFill>
                  <a:srgbClr val="FF5050"/>
                </a:solidFill>
                <a:latin typeface="+mj-lt"/>
              </a:rPr>
              <a:t>        </a:t>
            </a:r>
          </a:p>
        </p:txBody>
      </p:sp>
      <p:pic>
        <p:nvPicPr>
          <p:cNvPr id="56" name="Ovale" descr="Oval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19397" y="4573208"/>
            <a:ext cx="3496588" cy="1576096"/>
          </a:xfrm>
          <a:prstGeom prst="rect">
            <a:avLst/>
          </a:prstGeom>
        </p:spPr>
      </p:pic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4396" y="303517"/>
            <a:ext cx="3934530" cy="118033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The experimental setup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049">
            <a:off x="5990106" y="193335"/>
            <a:ext cx="6010578" cy="3658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8900" y="113519"/>
            <a:ext cx="19952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GALILEO</a:t>
            </a:r>
            <a:r>
              <a:rPr lang="it-IT" sz="2400" b="1" dirty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array </a:t>
            </a:r>
            <a:r>
              <a:rPr lang="it-IT" sz="2400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of</a:t>
            </a:r>
          </a:p>
          <a:p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25 </a:t>
            </a:r>
            <a:r>
              <a:rPr lang="it-IT" sz="2400" b="1" dirty="0" err="1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HPGe</a:t>
            </a:r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for the measurement of low-energy </a:t>
            </a:r>
            <a:r>
              <a:rPr lang="el-G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4214" y="-136794"/>
            <a:ext cx="25492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Array of </a:t>
            </a:r>
            <a:r>
              <a:rPr lang="it-IT" sz="2400" b="1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10 LaBr</a:t>
            </a:r>
            <a:r>
              <a:rPr lang="it-IT" sz="2400" b="1" baseline="-250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400" b="1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:Ce crystals </a:t>
            </a:r>
          </a:p>
          <a:p>
            <a:r>
              <a:rPr lang="it-IT" sz="24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(at 70° at 20 cm from the target)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for the measurement of high-energy </a:t>
            </a:r>
            <a:r>
              <a:rPr lang="el-G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 rays.</a:t>
            </a:r>
            <a:endParaRPr lang="it-IT" sz="2400" baseline="-25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62" y="1427750"/>
            <a:ext cx="2129441" cy="23580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04396" y="303517"/>
            <a:ext cx="3934530" cy="118033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The experimental setup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049">
            <a:off x="5990106" y="193335"/>
            <a:ext cx="6010578" cy="3658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8900" y="113519"/>
            <a:ext cx="199527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GALILEO</a:t>
            </a:r>
            <a:r>
              <a:rPr lang="it-IT" sz="2400" b="1" dirty="0">
                <a:solidFill>
                  <a:schemeClr val="bg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array </a:t>
            </a:r>
            <a:r>
              <a:rPr lang="it-IT" sz="2400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of</a:t>
            </a:r>
          </a:p>
          <a:p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25 </a:t>
            </a:r>
            <a:r>
              <a:rPr lang="it-IT" sz="2400" b="1" dirty="0" err="1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HPGe</a:t>
            </a:r>
            <a:r>
              <a:rPr lang="it-IT" sz="2400" b="1" dirty="0">
                <a:solidFill>
                  <a:srgbClr val="FFC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detectors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for the measurement of low-energy </a:t>
            </a:r>
            <a:r>
              <a:rPr lang="el-G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rays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4214" y="-136794"/>
            <a:ext cx="25492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accent3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Array of </a:t>
            </a:r>
            <a:r>
              <a:rPr lang="it-IT" sz="2400" b="1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10 LaBr</a:t>
            </a:r>
            <a:r>
              <a:rPr lang="it-IT" sz="2400" b="1" baseline="-250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3</a:t>
            </a:r>
            <a:r>
              <a:rPr lang="it-IT" sz="2400" b="1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:Ce crystals </a:t>
            </a:r>
          </a:p>
          <a:p>
            <a:r>
              <a:rPr lang="it-IT" sz="2400" dirty="0">
                <a:solidFill>
                  <a:schemeClr val="accent3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(at 70° at 20 cm from the target)</a:t>
            </a: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it-IT" sz="24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for the measurement of high-energy </a:t>
            </a:r>
            <a:r>
              <a:rPr lang="el-GR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γ</a:t>
            </a:r>
            <a:r>
              <a:rPr lang="it-IT" sz="2400" dirty="0">
                <a:latin typeface="Calibri Light" panose="020F0302020204030204" pitchFamily="34" charset="0"/>
                <a:cs typeface="Times New Roman" panose="02020603050405020304" pitchFamily="18" charset="0"/>
              </a:rPr>
              <a:t>  rays.</a:t>
            </a:r>
            <a:endParaRPr lang="it-IT" sz="2400" baseline="-25000" dirty="0">
              <a:latin typeface="Calibri Light" panose="020F03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55" y="3999806"/>
            <a:ext cx="609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Ancillary detectors: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EUCLIDES</a:t>
            </a:r>
            <a:r>
              <a:rPr lang="it-IT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 (array of 40 ∆E-E Si telescopes)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accent1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Neutron Wall </a:t>
            </a:r>
            <a:r>
              <a:rPr lang="it-IT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(array of 15 liquid scintillators BC-501A)</a:t>
            </a:r>
          </a:p>
          <a:p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F49A58FD-B97D-411C-9FA7-658A894FAA01}"/>
              </a:ext>
            </a:extLst>
          </p:cNvPr>
          <p:cNvSpPr/>
          <p:nvPr/>
        </p:nvSpPr>
        <p:spPr>
          <a:xfrm>
            <a:off x="7501758" y="4393829"/>
            <a:ext cx="3770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alibri Light" panose="020F0302020204030204" pitchFamily="34" charset="0"/>
                <a:cs typeface="Times New Roman" panose="02020603050405020304" pitchFamily="18" charset="0"/>
              </a:rPr>
              <a:t>Used to tuning in a more accurate way the statistical model trough the analysis of the compound nuclei residues population</a:t>
            </a:r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xmlns="" id="{CB10ABE8-567F-445B-B56C-F62641406932}"/>
              </a:ext>
            </a:extLst>
          </p:cNvPr>
          <p:cNvSpPr/>
          <p:nvPr/>
        </p:nvSpPr>
        <p:spPr>
          <a:xfrm>
            <a:off x="6174555" y="4685122"/>
            <a:ext cx="999243" cy="65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862" y="1427750"/>
            <a:ext cx="2129441" cy="23580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9/15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6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Pre-analysis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B068E73-B6C9-478F-825F-BDF7037824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66" r="12185" b="6803"/>
          <a:stretch/>
        </p:blipFill>
        <p:spPr>
          <a:xfrm>
            <a:off x="4832177" y="298012"/>
            <a:ext cx="2608570" cy="1639181"/>
          </a:xfrm>
          <a:prstGeom prst="rect">
            <a:avLst/>
          </a:prstGeom>
          <a:ln w="12700">
            <a:noFill/>
          </a:ln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8311E78-6518-4CDD-8641-E6A4F0789C65}"/>
              </a:ext>
            </a:extLst>
          </p:cNvPr>
          <p:cNvSpPr/>
          <p:nvPr/>
        </p:nvSpPr>
        <p:spPr>
          <a:xfrm>
            <a:off x="6361062" y="517438"/>
            <a:ext cx="1079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baseline="30000" dirty="0">
                <a:latin typeface="Calibri Light" panose="020F0302020204030204" pitchFamily="34" charset="0"/>
              </a:rPr>
              <a:t>11</a:t>
            </a:r>
            <a:r>
              <a:rPr lang="it-IT" sz="1100" b="1" dirty="0">
                <a:latin typeface="Calibri Light" panose="020F0302020204030204" pitchFamily="34" charset="0"/>
              </a:rPr>
              <a:t>B + D  -&gt;  </a:t>
            </a:r>
            <a:r>
              <a:rPr lang="it-IT" sz="1100" b="1" baseline="30000" dirty="0">
                <a:latin typeface="Calibri Light" panose="020F0302020204030204" pitchFamily="34" charset="0"/>
              </a:rPr>
              <a:t>13</a:t>
            </a:r>
            <a:r>
              <a:rPr lang="it-IT" sz="1100" b="1" dirty="0">
                <a:latin typeface="Calibri Light" panose="020F0302020204030204" pitchFamily="34" charset="0"/>
              </a:rPr>
              <a:t>C</a:t>
            </a:r>
            <a:r>
              <a:rPr lang="it-IT" sz="1100" b="1" baseline="30000" dirty="0">
                <a:latin typeface="Calibri Light" panose="020F0302020204030204" pitchFamily="34" charset="0"/>
              </a:rPr>
              <a:t>*</a:t>
            </a:r>
            <a:r>
              <a:rPr lang="it-IT" sz="1100" b="1" dirty="0">
                <a:latin typeface="Calibri Light" panose="020F0302020204030204" pitchFamily="34" charset="0"/>
              </a:rPr>
              <a:t>    </a:t>
            </a:r>
          </a:p>
          <a:p>
            <a:r>
              <a:rPr lang="it-I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(up to 15.1 MeV)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4230" y="1920130"/>
            <a:ext cx="5523315" cy="42815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</a:rPr>
              <a:t> Energy Calibration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LaBr</a:t>
            </a:r>
            <a:r>
              <a:rPr lang="en-US" sz="2000" baseline="-25000" dirty="0"/>
              <a:t>3</a:t>
            </a:r>
            <a:r>
              <a:rPr lang="en-US" sz="2000" dirty="0"/>
              <a:t>:Ce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Linear calibration at low energy (using standard sources)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Quadratic calibration at high energy (in beam calibration)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85000"/>
                  </a:schemeClr>
                </a:solidFill>
              </a:rPr>
              <a:t>HPGe</a:t>
            </a:r>
            <a:endParaRPr lang="en-US" sz="2000" dirty="0">
              <a:solidFill>
                <a:schemeClr val="bg1">
                  <a:lumMod val="85000"/>
                </a:schemeClr>
              </a:solidFill>
            </a:endParaRPr>
          </a:p>
          <a:p>
            <a:pPr lvl="2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</a:rPr>
              <a:t>Up to 5 order polynomial curves (using standard sources)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Time calibration LaBr</a:t>
            </a:r>
            <a:r>
              <a:rPr lang="en-US" sz="2400" baseline="-250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:Ce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alignment 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Time walk correction</a:t>
            </a:r>
          </a:p>
          <a:p>
            <a:pPr lvl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drift correction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3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Pre-analysis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5CCB90A-C7E4-4794-B41C-F9DAA3CE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8" y="847044"/>
            <a:ext cx="2744372" cy="156429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B068E73-B6C9-478F-825F-BDF703782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66" r="12185" b="6803"/>
          <a:stretch/>
        </p:blipFill>
        <p:spPr>
          <a:xfrm>
            <a:off x="4832177" y="298012"/>
            <a:ext cx="2608570" cy="1639181"/>
          </a:xfrm>
          <a:prstGeom prst="rect">
            <a:avLst/>
          </a:prstGeom>
          <a:ln w="12700">
            <a:noFill/>
          </a:ln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8311E78-6518-4CDD-8641-E6A4F0789C65}"/>
              </a:ext>
            </a:extLst>
          </p:cNvPr>
          <p:cNvSpPr/>
          <p:nvPr/>
        </p:nvSpPr>
        <p:spPr>
          <a:xfrm>
            <a:off x="6361062" y="517438"/>
            <a:ext cx="1079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baseline="30000" dirty="0">
                <a:latin typeface="Calibri Light" panose="020F0302020204030204" pitchFamily="34" charset="0"/>
              </a:rPr>
              <a:t>11</a:t>
            </a:r>
            <a:r>
              <a:rPr lang="it-IT" sz="1100" b="1" dirty="0">
                <a:latin typeface="Calibri Light" panose="020F0302020204030204" pitchFamily="34" charset="0"/>
              </a:rPr>
              <a:t>B + D  -&gt;  </a:t>
            </a:r>
            <a:r>
              <a:rPr lang="it-IT" sz="1100" b="1" baseline="30000" dirty="0">
                <a:latin typeface="Calibri Light" panose="020F0302020204030204" pitchFamily="34" charset="0"/>
              </a:rPr>
              <a:t>13</a:t>
            </a:r>
            <a:r>
              <a:rPr lang="it-IT" sz="1100" b="1" dirty="0">
                <a:latin typeface="Calibri Light" panose="020F0302020204030204" pitchFamily="34" charset="0"/>
              </a:rPr>
              <a:t>C</a:t>
            </a:r>
            <a:r>
              <a:rPr lang="it-IT" sz="1100" b="1" baseline="30000" dirty="0">
                <a:latin typeface="Calibri Light" panose="020F0302020204030204" pitchFamily="34" charset="0"/>
              </a:rPr>
              <a:t>*</a:t>
            </a:r>
            <a:r>
              <a:rPr lang="it-IT" sz="1100" b="1" dirty="0">
                <a:latin typeface="Calibri Light" panose="020F0302020204030204" pitchFamily="34" charset="0"/>
              </a:rPr>
              <a:t>    </a:t>
            </a:r>
          </a:p>
          <a:p>
            <a:r>
              <a:rPr lang="it-I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(up to 15.1 MeV)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4230" y="1920130"/>
            <a:ext cx="5523315" cy="42815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</a:rPr>
              <a:t> Energy Calibration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LaBr</a:t>
            </a:r>
            <a:r>
              <a:rPr lang="en-US" sz="2000" baseline="-25000" dirty="0"/>
              <a:t>3</a:t>
            </a:r>
            <a:r>
              <a:rPr lang="en-US" sz="2000" dirty="0"/>
              <a:t>:Ce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Linear calibration at low energy (using standard sources)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Quadratic calibration at high energy (in beam calibration)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HPGe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Up to 5 order polynomial curves (using standard sources)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Clr>
                <a:schemeClr val="bg1">
                  <a:lumMod val="85000"/>
                </a:schemeClr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Time calibration LaBr</a:t>
            </a:r>
            <a:r>
              <a:rPr lang="en-US" sz="2400" baseline="-25000" dirty="0">
                <a:solidFill>
                  <a:schemeClr val="bg1">
                    <a:lumMod val="85000"/>
                  </a:schemeClr>
                </a:solidFill>
              </a:rPr>
              <a:t>3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:Ce 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alignment 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Time walk correction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drift correction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9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Pre-analysis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5CCB90A-C7E4-4794-B41C-F9DAA3CE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8" y="847044"/>
            <a:ext cx="2744372" cy="156429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B068E73-B6C9-478F-825F-BDF703782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66" r="12185" b="6803"/>
          <a:stretch/>
        </p:blipFill>
        <p:spPr>
          <a:xfrm>
            <a:off x="4832177" y="298012"/>
            <a:ext cx="2608570" cy="1639181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9" y="2411337"/>
            <a:ext cx="2768658" cy="1935123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8311E78-6518-4CDD-8641-E6A4F0789C65}"/>
              </a:ext>
            </a:extLst>
          </p:cNvPr>
          <p:cNvSpPr/>
          <p:nvPr/>
        </p:nvSpPr>
        <p:spPr>
          <a:xfrm>
            <a:off x="6361062" y="517438"/>
            <a:ext cx="1079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baseline="30000" dirty="0">
                <a:latin typeface="Calibri Light" panose="020F0302020204030204" pitchFamily="34" charset="0"/>
              </a:rPr>
              <a:t>11</a:t>
            </a:r>
            <a:r>
              <a:rPr lang="it-IT" sz="1100" b="1" dirty="0">
                <a:latin typeface="Calibri Light" panose="020F0302020204030204" pitchFamily="34" charset="0"/>
              </a:rPr>
              <a:t>B + D  -&gt;  </a:t>
            </a:r>
            <a:r>
              <a:rPr lang="it-IT" sz="1100" b="1" baseline="30000" dirty="0">
                <a:latin typeface="Calibri Light" panose="020F0302020204030204" pitchFamily="34" charset="0"/>
              </a:rPr>
              <a:t>13</a:t>
            </a:r>
            <a:r>
              <a:rPr lang="it-IT" sz="1100" b="1" dirty="0">
                <a:latin typeface="Calibri Light" panose="020F0302020204030204" pitchFamily="34" charset="0"/>
              </a:rPr>
              <a:t>C</a:t>
            </a:r>
            <a:r>
              <a:rPr lang="it-IT" sz="1100" b="1" baseline="30000" dirty="0">
                <a:latin typeface="Calibri Light" panose="020F0302020204030204" pitchFamily="34" charset="0"/>
              </a:rPr>
              <a:t>*</a:t>
            </a:r>
            <a:r>
              <a:rPr lang="it-IT" sz="1100" b="1" dirty="0">
                <a:latin typeface="Calibri Light" panose="020F0302020204030204" pitchFamily="34" charset="0"/>
              </a:rPr>
              <a:t>    </a:t>
            </a:r>
          </a:p>
          <a:p>
            <a:r>
              <a:rPr lang="it-I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(up to 15.1 MeV)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4230" y="1920130"/>
            <a:ext cx="5523315" cy="42815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</a:rPr>
              <a:t> Energy Calibration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LaBr</a:t>
            </a:r>
            <a:r>
              <a:rPr lang="en-US" sz="2000" baseline="-25000" dirty="0"/>
              <a:t>3</a:t>
            </a:r>
            <a:r>
              <a:rPr lang="en-US" sz="2000" dirty="0"/>
              <a:t>:Ce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Linear calibration at low energy (using standard sources)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Quadratic calibration at high energy (in beam calibration)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HPGe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Up to 5 order polynomial curves (using standard sources)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Time calibration LaBr</a:t>
            </a:r>
            <a:r>
              <a:rPr lang="en-US" sz="2400" baseline="-25000" dirty="0">
                <a:solidFill>
                  <a:schemeClr val="accent1"/>
                </a:solidFill>
              </a:rPr>
              <a:t>3</a:t>
            </a:r>
            <a:r>
              <a:rPr lang="en-US" sz="2400" dirty="0">
                <a:solidFill>
                  <a:schemeClr val="accent1"/>
                </a:solidFill>
              </a:rPr>
              <a:t>:Ce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Time alignment 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Time walk correction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drift correction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58" y="363474"/>
            <a:ext cx="5549391" cy="851301"/>
          </a:xfrm>
        </p:spPr>
        <p:txBody>
          <a:bodyPr>
            <a:noAutofit/>
          </a:bodyPr>
          <a:lstStyle/>
          <a:p>
            <a:r>
              <a:rPr lang="en-GB" sz="4800" dirty="0"/>
              <a:t>The isospin symmetry</a:t>
            </a:r>
          </a:p>
        </p:txBody>
      </p:sp>
      <p:sp>
        <p:nvSpPr>
          <p:cNvPr id="9" name="Down Arrow 8"/>
          <p:cNvSpPr/>
          <p:nvPr/>
        </p:nvSpPr>
        <p:spPr>
          <a:xfrm flipV="1">
            <a:off x="5018872" y="4009510"/>
            <a:ext cx="226115" cy="1274641"/>
          </a:xfrm>
          <a:prstGeom prst="downArrow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800" dirty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37699" y="4237746"/>
            <a:ext cx="768786" cy="778522"/>
          </a:xfrm>
          <a:prstGeom prst="ellipse">
            <a:avLst/>
          </a:prstGeom>
          <a:solidFill>
            <a:srgbClr val="92D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N</a:t>
            </a:r>
          </a:p>
        </p:txBody>
      </p:sp>
      <p:sp>
        <p:nvSpPr>
          <p:cNvPr id="10" name="Down Arrow 9"/>
          <p:cNvSpPr/>
          <p:nvPr/>
        </p:nvSpPr>
        <p:spPr>
          <a:xfrm rot="10800000" flipV="1">
            <a:off x="6128019" y="4581092"/>
            <a:ext cx="241343" cy="929825"/>
          </a:xfrm>
          <a:prstGeom prst="down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800" dirty="0">
              <a:latin typeface="+mj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61735" y="4692807"/>
            <a:ext cx="573910" cy="529023"/>
          </a:xfrm>
          <a:prstGeom prst="ellips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p</a:t>
            </a:r>
          </a:p>
        </p:txBody>
      </p:sp>
      <p:sp>
        <p:nvSpPr>
          <p:cNvPr id="12" name="Down Arrow 11"/>
          <p:cNvSpPr/>
          <p:nvPr/>
        </p:nvSpPr>
        <p:spPr>
          <a:xfrm flipV="1">
            <a:off x="6088024" y="3481000"/>
            <a:ext cx="226115" cy="865296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 sz="2400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25133" y="3662444"/>
            <a:ext cx="573910" cy="55490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  <a:latin typeface="+mj-lt"/>
              </a:rPr>
              <a:t>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075" y="2758130"/>
            <a:ext cx="2258138" cy="2258138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66D23BBD-96B6-4E3E-9CA4-1F43C3FF179C}"/>
              </a:ext>
            </a:extLst>
          </p:cNvPr>
          <p:cNvSpPr/>
          <p:nvPr/>
        </p:nvSpPr>
        <p:spPr>
          <a:xfrm>
            <a:off x="844154" y="2025234"/>
            <a:ext cx="34723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Based on two assumption related to the nuclear interaction:</a:t>
            </a: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xmlns="" id="{F9982783-0965-4909-9A2C-5C4B53DD8F5F}"/>
              </a:ext>
            </a:extLst>
          </p:cNvPr>
          <p:cNvSpPr/>
          <p:nvPr/>
        </p:nvSpPr>
        <p:spPr>
          <a:xfrm>
            <a:off x="6519139" y="3348011"/>
            <a:ext cx="928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I</a:t>
            </a:r>
            <a:r>
              <a:rPr lang="it-IT" sz="2400" baseline="-25000" dirty="0">
                <a:latin typeface="+mj-lt"/>
              </a:rPr>
              <a:t>z</a:t>
            </a:r>
            <a:r>
              <a:rPr lang="it-IT" sz="2400" dirty="0">
                <a:latin typeface="+mj-lt"/>
              </a:rPr>
              <a:t> = ½</a:t>
            </a:r>
            <a:endParaRPr lang="en-GB" sz="2400" dirty="0">
              <a:latin typeface="+mj-lt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638967B0-EC27-4D4E-BD25-B5AD822BAE69}"/>
              </a:ext>
            </a:extLst>
          </p:cNvPr>
          <p:cNvSpPr/>
          <p:nvPr/>
        </p:nvSpPr>
        <p:spPr>
          <a:xfrm>
            <a:off x="4469090" y="3418869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latin typeface="+mj-lt"/>
              </a:rPr>
              <a:t> I = ½</a:t>
            </a:r>
            <a:endParaRPr lang="en-GB" sz="2400" dirty="0">
              <a:latin typeface="+mj-lt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16E312FC-EFDC-43B2-BBB5-87EBD1A7E402}"/>
              </a:ext>
            </a:extLst>
          </p:cNvPr>
          <p:cNvSpPr/>
          <p:nvPr/>
        </p:nvSpPr>
        <p:spPr>
          <a:xfrm>
            <a:off x="8283200" y="4458029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latin typeface="+mj-lt"/>
              </a:rPr>
              <a:t>g.s.   I=I</a:t>
            </a:r>
            <a:r>
              <a:rPr lang="it-IT" sz="2000" baseline="-25000" dirty="0">
                <a:latin typeface="+mj-lt"/>
              </a:rPr>
              <a:t>z</a:t>
            </a:r>
            <a:r>
              <a:rPr lang="it-IT" sz="2000" dirty="0">
                <a:latin typeface="+mj-lt"/>
              </a:rPr>
              <a:t>	</a:t>
            </a:r>
            <a:endParaRPr lang="en-GB" sz="2000" dirty="0">
              <a:latin typeface="+mj-lt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80CBBB8E-FA26-4F4F-95AE-545484C36558}"/>
              </a:ext>
            </a:extLst>
          </p:cNvPr>
          <p:cNvSpPr/>
          <p:nvPr/>
        </p:nvSpPr>
        <p:spPr>
          <a:xfrm>
            <a:off x="7729328" y="3594908"/>
            <a:ext cx="1999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+mj-lt"/>
              </a:rPr>
              <a:t>I</a:t>
            </a:r>
            <a:r>
              <a:rPr lang="it-IT" sz="2000" baseline="-25000" dirty="0">
                <a:latin typeface="+mj-lt"/>
              </a:rPr>
              <a:t>z</a:t>
            </a:r>
            <a:r>
              <a:rPr lang="it-IT" sz="2000" dirty="0">
                <a:latin typeface="+mj-lt"/>
              </a:rPr>
              <a:t> = (N-Z)/2</a:t>
            </a:r>
          </a:p>
          <a:p>
            <a:pPr algn="ctr"/>
            <a:r>
              <a:rPr lang="it-IT" sz="2000" dirty="0">
                <a:latin typeface="+mj-lt"/>
              </a:rPr>
              <a:t>I</a:t>
            </a:r>
            <a:r>
              <a:rPr lang="it-IT" sz="2000" baseline="-25000" dirty="0">
                <a:latin typeface="+mj-lt"/>
              </a:rPr>
              <a:t>z</a:t>
            </a:r>
            <a:r>
              <a:rPr lang="it-IT" sz="2000" dirty="0">
                <a:latin typeface="+mj-lt"/>
              </a:rPr>
              <a:t> &lt; I &lt; (N+Z)/2</a:t>
            </a:r>
          </a:p>
          <a:p>
            <a:pPr algn="ctr"/>
            <a:r>
              <a:rPr lang="it-IT" sz="2000" dirty="0">
                <a:latin typeface="+mj-lt"/>
              </a:rPr>
              <a:t>	</a:t>
            </a:r>
            <a:endParaRPr lang="en-GB" sz="2000" dirty="0">
              <a:latin typeface="+mj-lt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3C4DDC44-4A9A-4B85-B473-C982DD78FDD8}"/>
              </a:ext>
            </a:extLst>
          </p:cNvPr>
          <p:cNvSpPr/>
          <p:nvPr/>
        </p:nvSpPr>
        <p:spPr>
          <a:xfrm>
            <a:off x="6474005" y="5064551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>
                <a:latin typeface="+mj-lt"/>
              </a:rPr>
              <a:t> </a:t>
            </a:r>
            <a:r>
              <a:rPr lang="it-IT" sz="2400" dirty="0">
                <a:latin typeface="+mj-lt"/>
              </a:rPr>
              <a:t>I</a:t>
            </a:r>
            <a:r>
              <a:rPr lang="it-IT" sz="2400" baseline="-25000" dirty="0">
                <a:latin typeface="+mj-lt"/>
              </a:rPr>
              <a:t>z</a:t>
            </a:r>
            <a:r>
              <a:rPr lang="it-IT" sz="2400" dirty="0">
                <a:latin typeface="+mj-lt"/>
              </a:rPr>
              <a:t> = - ½</a:t>
            </a:r>
            <a:endParaRPr lang="en-GB" sz="2400" dirty="0">
              <a:latin typeface="+mj-lt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541954A8-0FF6-42E0-A3A7-A46D91282B7A}"/>
              </a:ext>
            </a:extLst>
          </p:cNvPr>
          <p:cNvSpPr/>
          <p:nvPr/>
        </p:nvSpPr>
        <p:spPr>
          <a:xfrm>
            <a:off x="9516579" y="5347375"/>
            <a:ext cx="2441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+mj-lt"/>
              </a:rPr>
              <a:t>In N=Z nuclei I = I</a:t>
            </a:r>
            <a:r>
              <a:rPr lang="it-IT" sz="2000" baseline="-25000" dirty="0">
                <a:latin typeface="+mj-lt"/>
              </a:rPr>
              <a:t>z</a:t>
            </a:r>
            <a:r>
              <a:rPr lang="it-IT" sz="2000" dirty="0">
                <a:latin typeface="+mj-lt"/>
              </a:rPr>
              <a:t>=0</a:t>
            </a:r>
            <a:endParaRPr lang="en-GB" sz="2000" dirty="0">
              <a:latin typeface="+mj-lt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xmlns="" id="{29C23AFF-7F51-4C8D-BDA6-8C441A8CBCD3}"/>
              </a:ext>
            </a:extLst>
          </p:cNvPr>
          <p:cNvSpPr/>
          <p:nvPr/>
        </p:nvSpPr>
        <p:spPr>
          <a:xfrm>
            <a:off x="923757" y="3352066"/>
            <a:ext cx="3119688" cy="1015663"/>
          </a:xfrm>
          <a:prstGeom prst="rect">
            <a:avLst/>
          </a:prstGeom>
          <a:ln w="76200">
            <a:solidFill>
              <a:schemeClr val="bg1">
                <a:alpha val="23000"/>
              </a:schemeClr>
            </a:solidFill>
            <a:prstDash val="sysDot"/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Charge symmetry : </a:t>
            </a:r>
          </a:p>
          <a:p>
            <a:pPr lvl="1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n-n interaction is the same as p-p interaction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5B0651DB-C19D-479E-BA08-9E6B0773746B}"/>
              </a:ext>
            </a:extLst>
          </p:cNvPr>
          <p:cNvSpPr/>
          <p:nvPr/>
        </p:nvSpPr>
        <p:spPr>
          <a:xfrm>
            <a:off x="946301" y="4858139"/>
            <a:ext cx="3074650" cy="1015663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Charge independence :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n-p interaction is also the same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3" r="388" b="5739"/>
          <a:stretch/>
        </p:blipFill>
        <p:spPr>
          <a:xfrm>
            <a:off x="6175648" y="58780"/>
            <a:ext cx="3966728" cy="260044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23" name="Micrometric dust grains (i.e. scattered light): SPHERE…" descr="Micrometric dust grains (i.e. scattered light): SPHERE…"/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215526" y="3312186"/>
            <a:ext cx="2729643" cy="10560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4" name="Micrometric dust grains (i.e. scattered light): SPHERE…" descr="Micrometric dust grains (i.e. scattered light): SPHERE…"/>
          <p:cNvPicPr>
            <a:picLocks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1215526" y="4810551"/>
            <a:ext cx="2729643" cy="10560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3/15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Pre-analysis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5CCB90A-C7E4-4794-B41C-F9DAA3CE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8" y="847044"/>
            <a:ext cx="2744372" cy="156429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B068E73-B6C9-478F-825F-BDF703782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66" r="12185" b="6803"/>
          <a:stretch/>
        </p:blipFill>
        <p:spPr>
          <a:xfrm>
            <a:off x="4832177" y="298012"/>
            <a:ext cx="2608570" cy="1639181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9" y="2411337"/>
            <a:ext cx="2768658" cy="1935123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A56829D2-E151-4239-8FCD-EEF176B544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05" y="4180269"/>
            <a:ext cx="2879165" cy="1532101"/>
          </a:xfrm>
          <a:prstGeom prst="rect">
            <a:avLst/>
          </a:prstGeom>
          <a:ln w="12700">
            <a:noFill/>
          </a:ln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8311E78-6518-4CDD-8641-E6A4F0789C65}"/>
              </a:ext>
            </a:extLst>
          </p:cNvPr>
          <p:cNvSpPr/>
          <p:nvPr/>
        </p:nvSpPr>
        <p:spPr>
          <a:xfrm>
            <a:off x="6361062" y="517438"/>
            <a:ext cx="1079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baseline="30000" dirty="0">
                <a:latin typeface="Calibri Light" panose="020F0302020204030204" pitchFamily="34" charset="0"/>
              </a:rPr>
              <a:t>11</a:t>
            </a:r>
            <a:r>
              <a:rPr lang="it-IT" sz="1100" b="1" dirty="0">
                <a:latin typeface="Calibri Light" panose="020F0302020204030204" pitchFamily="34" charset="0"/>
              </a:rPr>
              <a:t>B + D  -&gt;  </a:t>
            </a:r>
            <a:r>
              <a:rPr lang="it-IT" sz="1100" b="1" baseline="30000" dirty="0">
                <a:latin typeface="Calibri Light" panose="020F0302020204030204" pitchFamily="34" charset="0"/>
              </a:rPr>
              <a:t>13</a:t>
            </a:r>
            <a:r>
              <a:rPr lang="it-IT" sz="1100" b="1" dirty="0">
                <a:latin typeface="Calibri Light" panose="020F0302020204030204" pitchFamily="34" charset="0"/>
              </a:rPr>
              <a:t>C</a:t>
            </a:r>
            <a:r>
              <a:rPr lang="it-IT" sz="1100" b="1" baseline="30000" dirty="0">
                <a:latin typeface="Calibri Light" panose="020F0302020204030204" pitchFamily="34" charset="0"/>
              </a:rPr>
              <a:t>*</a:t>
            </a:r>
            <a:r>
              <a:rPr lang="it-IT" sz="1100" b="1" dirty="0">
                <a:latin typeface="Calibri Light" panose="020F0302020204030204" pitchFamily="34" charset="0"/>
              </a:rPr>
              <a:t>    </a:t>
            </a:r>
          </a:p>
          <a:p>
            <a:r>
              <a:rPr lang="it-I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(up to 15.1 MeV)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74230" y="1920130"/>
            <a:ext cx="5523315" cy="42815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</a:rPr>
              <a:t> Energy Calibration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LaBr</a:t>
            </a:r>
            <a:r>
              <a:rPr lang="en-US" sz="2000" baseline="-25000" dirty="0"/>
              <a:t>3</a:t>
            </a:r>
            <a:r>
              <a:rPr lang="en-US" sz="2000" dirty="0"/>
              <a:t>:Ce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Linear calibration at low energy (using standard sources)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Quadratic calibration at high energy (in beam calibration)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HPGe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Up to 5 order polynomial curves (using standard sources)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Time calibration LaBr</a:t>
            </a:r>
            <a:r>
              <a:rPr lang="en-US" sz="2400" baseline="-25000" dirty="0">
                <a:solidFill>
                  <a:schemeClr val="accent1"/>
                </a:solidFill>
              </a:rPr>
              <a:t>3</a:t>
            </a:r>
            <a:r>
              <a:rPr lang="en-US" sz="2400" dirty="0">
                <a:solidFill>
                  <a:schemeClr val="accent1"/>
                </a:solidFill>
              </a:rPr>
              <a:t>:Ce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Time alignment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Time walk correction</a:t>
            </a:r>
          </a:p>
          <a:p>
            <a:pPr lvl="1">
              <a:buClr>
                <a:schemeClr val="bg1">
                  <a:lumMod val="8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</a:rPr>
              <a:t> Time drift correction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Pre-analysis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230" y="1920130"/>
            <a:ext cx="5523315" cy="42815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/>
                </a:solidFill>
              </a:rPr>
              <a:t> Energy Calibration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LaBr</a:t>
            </a:r>
            <a:r>
              <a:rPr lang="en-US" sz="2000" baseline="-25000" dirty="0"/>
              <a:t>3</a:t>
            </a:r>
            <a:r>
              <a:rPr lang="en-US" sz="2000" dirty="0"/>
              <a:t>:Ce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Linear calibration at low energy (using standard sources)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Quadratic calibration at high energy (in beam calibration)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</a:t>
            </a:r>
            <a:r>
              <a:rPr lang="en-US" sz="2000" dirty="0" err="1"/>
              <a:t>HPGe</a:t>
            </a:r>
            <a:endParaRPr lang="en-US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/>
              <a:t>Up to 5 order polynomial curves (using standard sources)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Time calibration LaBr</a:t>
            </a:r>
            <a:r>
              <a:rPr lang="en-US" sz="2400" baseline="-25000" dirty="0">
                <a:solidFill>
                  <a:schemeClr val="accent1"/>
                </a:solidFill>
              </a:rPr>
              <a:t>3</a:t>
            </a:r>
            <a:r>
              <a:rPr lang="en-US" sz="2400" dirty="0">
                <a:solidFill>
                  <a:schemeClr val="accent1"/>
                </a:solidFill>
              </a:rPr>
              <a:t>:Ce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Time alignment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Time walk correction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 Time drift correction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35CCB90A-C7E4-4794-B41C-F9DAA3CEF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658" y="847044"/>
            <a:ext cx="2744372" cy="1564293"/>
          </a:xfrm>
          <a:prstGeom prst="rect">
            <a:avLst/>
          </a:prstGeom>
          <a:ln w="12700">
            <a:noFill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9B068E73-B6C9-478F-825F-BDF703782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t="2866" r="12185" b="6803"/>
          <a:stretch/>
        </p:blipFill>
        <p:spPr>
          <a:xfrm>
            <a:off x="4832177" y="298012"/>
            <a:ext cx="2608570" cy="1639181"/>
          </a:xfrm>
          <a:prstGeom prst="rect">
            <a:avLst/>
          </a:prstGeom>
          <a:ln w="12700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939" y="2411337"/>
            <a:ext cx="2768658" cy="1935123"/>
          </a:xfrm>
          <a:prstGeom prst="rect">
            <a:avLst/>
          </a:prstGeom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F4EE2CAD-DE03-4E01-9053-46F91EE1B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25" y="4604608"/>
            <a:ext cx="2611443" cy="1462408"/>
          </a:xfrm>
          <a:prstGeom prst="rect">
            <a:avLst/>
          </a:prstGeom>
          <a:ln w="12700">
            <a:noFill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A56829D2-E151-4239-8FCD-EEF176B544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205" y="4180269"/>
            <a:ext cx="2879165" cy="1532101"/>
          </a:xfrm>
          <a:prstGeom prst="rect">
            <a:avLst/>
          </a:prstGeom>
          <a:ln w="12700">
            <a:noFill/>
          </a:ln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xmlns="" id="{58311E78-6518-4CDD-8641-E6A4F0789C65}"/>
              </a:ext>
            </a:extLst>
          </p:cNvPr>
          <p:cNvSpPr/>
          <p:nvPr/>
        </p:nvSpPr>
        <p:spPr>
          <a:xfrm>
            <a:off x="6361062" y="517438"/>
            <a:ext cx="10796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baseline="30000" dirty="0">
                <a:latin typeface="Calibri Light" panose="020F0302020204030204" pitchFamily="34" charset="0"/>
              </a:rPr>
              <a:t>11</a:t>
            </a:r>
            <a:r>
              <a:rPr lang="it-IT" sz="1100" b="1" dirty="0">
                <a:latin typeface="Calibri Light" panose="020F0302020204030204" pitchFamily="34" charset="0"/>
              </a:rPr>
              <a:t>B + D  -&gt;  </a:t>
            </a:r>
            <a:r>
              <a:rPr lang="it-IT" sz="1100" b="1" baseline="30000" dirty="0">
                <a:latin typeface="Calibri Light" panose="020F0302020204030204" pitchFamily="34" charset="0"/>
              </a:rPr>
              <a:t>13</a:t>
            </a:r>
            <a:r>
              <a:rPr lang="it-IT" sz="1100" b="1" dirty="0">
                <a:latin typeface="Calibri Light" panose="020F0302020204030204" pitchFamily="34" charset="0"/>
              </a:rPr>
              <a:t>C</a:t>
            </a:r>
            <a:r>
              <a:rPr lang="it-IT" sz="1100" b="1" baseline="30000" dirty="0">
                <a:latin typeface="Calibri Light" panose="020F0302020204030204" pitchFamily="34" charset="0"/>
              </a:rPr>
              <a:t>*</a:t>
            </a:r>
            <a:r>
              <a:rPr lang="it-IT" sz="1100" b="1" dirty="0">
                <a:latin typeface="Calibri Light" panose="020F0302020204030204" pitchFamily="34" charset="0"/>
              </a:rPr>
              <a:t>    </a:t>
            </a:r>
          </a:p>
          <a:p>
            <a:r>
              <a:rPr lang="it-IT" sz="1100" b="1" dirty="0">
                <a:solidFill>
                  <a:srgbClr val="002060"/>
                </a:solidFill>
                <a:latin typeface="Calibri Light" panose="020F0302020204030204" pitchFamily="34" charset="0"/>
              </a:rPr>
              <a:t>(up to 15.1 MeV)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84697" y="2034074"/>
            <a:ext cx="335565" cy="2752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84697" y="2034074"/>
            <a:ext cx="335565" cy="2752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2064148" y="2034075"/>
            <a:ext cx="382107" cy="275255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84697" y="2034074"/>
            <a:ext cx="335565" cy="2752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2064148" y="2034075"/>
            <a:ext cx="382107" cy="275255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4200219" y="2034074"/>
            <a:ext cx="344562" cy="275255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6" y="821846"/>
            <a:ext cx="7122133" cy="5079224"/>
          </a:xfrm>
          <a:prstGeom prst="rect">
            <a:avLst/>
          </a:prstGeom>
        </p:spPr>
      </p:pic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84697" y="2034074"/>
            <a:ext cx="335565" cy="2752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2064148" y="2034075"/>
            <a:ext cx="382107" cy="275255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4200219" y="2034074"/>
            <a:ext cx="344562" cy="275255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35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83675" y="482793"/>
            <a:ext cx="4345771" cy="69696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Gate on time peak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32" y="831274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885" y="821846"/>
            <a:ext cx="7122133" cy="5079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635"/>
            <a:ext cx="5126026" cy="3417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84697" y="2034074"/>
            <a:ext cx="335565" cy="275255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8"/>
          <p:cNvSpPr/>
          <p:nvPr/>
        </p:nvSpPr>
        <p:spPr>
          <a:xfrm>
            <a:off x="2064148" y="2034075"/>
            <a:ext cx="382107" cy="2752556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00219" y="2034074"/>
            <a:ext cx="344562" cy="2752556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F65C3B4F-43E3-40F7-BE91-1AB1CD1F4200}"/>
              </a:ext>
            </a:extLst>
          </p:cNvPr>
          <p:cNvSpPr txBox="1"/>
          <p:nvPr/>
        </p:nvSpPr>
        <p:spPr>
          <a:xfrm>
            <a:off x="9914084" y="3007854"/>
            <a:ext cx="609830" cy="369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GDR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2519BC50-492C-4287-B441-FA1F3DFA3646}"/>
              </a:ext>
            </a:extLst>
          </p:cNvPr>
          <p:cNvCxnSpPr>
            <a:cxnSpLocks/>
          </p:cNvCxnSpPr>
          <p:nvPr/>
        </p:nvCxnSpPr>
        <p:spPr>
          <a:xfrm>
            <a:off x="10277628" y="3377185"/>
            <a:ext cx="0" cy="774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4">
            <a:extLst>
              <a:ext uri="{FF2B5EF4-FFF2-40B4-BE49-F238E27FC236}">
                <a16:creationId xmlns:a16="http://schemas.microsoft.com/office/drawing/2014/main" xmlns="" id="{3F0F0F47-E4FD-4959-A66C-55786A6CF058}"/>
              </a:ext>
            </a:extLst>
          </p:cNvPr>
          <p:cNvSpPr/>
          <p:nvPr/>
        </p:nvSpPr>
        <p:spPr>
          <a:xfrm>
            <a:off x="1002145" y="5624335"/>
            <a:ext cx="3456384" cy="460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20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20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5" name="Connettore 2 22">
            <a:extLst>
              <a:ext uri="{FF2B5EF4-FFF2-40B4-BE49-F238E27FC236}">
                <a16:creationId xmlns:a16="http://schemas.microsoft.com/office/drawing/2014/main" xmlns="" id="{A1D26F2F-7AB6-4644-833C-C8F5170D2F83}"/>
              </a:ext>
            </a:extLst>
          </p:cNvPr>
          <p:cNvCxnSpPr/>
          <p:nvPr/>
        </p:nvCxnSpPr>
        <p:spPr>
          <a:xfrm>
            <a:off x="2205859" y="590107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11/15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625F15C2-69FC-44F1-91E6-7CBE37BD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162" y="438792"/>
            <a:ext cx="4493988" cy="1126539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Compare with statistical model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11F7BF3-B6F6-46DB-851D-F8D5B254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" b="49937"/>
          <a:stretch/>
        </p:blipFill>
        <p:spPr>
          <a:xfrm>
            <a:off x="132422" y="1653126"/>
            <a:ext cx="5959711" cy="4619500"/>
          </a:xfrm>
          <a:prstGeom prst="rect">
            <a:avLst/>
          </a:prstGeom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xmlns="" id="{411F7BF3-B6F6-46DB-851D-F8D5B254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78" r="857" b="3487"/>
          <a:stretch/>
        </p:blipFill>
        <p:spPr>
          <a:xfrm>
            <a:off x="6001936" y="1686376"/>
            <a:ext cx="6049909" cy="4552999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B42D771-07E8-4CCF-AF3C-3457991529A4}"/>
              </a:ext>
            </a:extLst>
          </p:cNvPr>
          <p:cNvSpPr txBox="1"/>
          <p:nvPr/>
        </p:nvSpPr>
        <p:spPr>
          <a:xfrm>
            <a:off x="7144408" y="438792"/>
            <a:ext cx="376496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95000"/>
                    <a:lumOff val="5000"/>
                    <a:alpha val="19000"/>
                  </a:schemeClr>
                </a:solidFill>
                <a:latin typeface="Calibri Light" panose="020F0302020204030204" pitchFamily="34" charset="0"/>
              </a:rPr>
              <a:t>Preliminary</a:t>
            </a:r>
            <a:endParaRPr lang="en-GB" sz="5400" dirty="0">
              <a:solidFill>
                <a:schemeClr val="tx1">
                  <a:lumMod val="95000"/>
                  <a:lumOff val="5000"/>
                  <a:alpha val="19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12/15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68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625F15C2-69FC-44F1-91E6-7CBE37BD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7380" y="357905"/>
            <a:ext cx="4493988" cy="1126539"/>
          </a:xfrm>
        </p:spPr>
        <p:txBody>
          <a:bodyPr vert="horz" lIns="228600" tIns="228600" rIns="228600" bIns="0" rtlCol="0"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dirty="0"/>
              <a:t>Compare with statistical model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411F7BF3-B6F6-46DB-851D-F8D5B254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" b="49937"/>
          <a:stretch/>
        </p:blipFill>
        <p:spPr>
          <a:xfrm>
            <a:off x="1178586" y="98390"/>
            <a:ext cx="3970764" cy="3077824"/>
          </a:xfrm>
          <a:prstGeom prst="rect">
            <a:avLst/>
          </a:prstGeom>
        </p:spPr>
      </p:pic>
      <p:pic>
        <p:nvPicPr>
          <p:cNvPr id="8" name="Immagine 2">
            <a:extLst>
              <a:ext uri="{FF2B5EF4-FFF2-40B4-BE49-F238E27FC236}">
                <a16:creationId xmlns:a16="http://schemas.microsoft.com/office/drawing/2014/main" xmlns="" id="{411F7BF3-B6F6-46DB-851D-F8D5B2547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78" r="857" b="3487"/>
          <a:stretch/>
        </p:blipFill>
        <p:spPr>
          <a:xfrm>
            <a:off x="1178586" y="3162988"/>
            <a:ext cx="3970764" cy="298829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9" name="Immagine 13">
            <a:extLst>
              <a:ext uri="{FF2B5EF4-FFF2-40B4-BE49-F238E27FC236}">
                <a16:creationId xmlns:a16="http://schemas.microsoft.com/office/drawing/2014/main" xmlns="" id="{39C8C70E-3716-4AEF-A1D0-A5AA0D023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949" y="1738715"/>
            <a:ext cx="6714852" cy="4518243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B42D771-07E8-4CCF-AF3C-3457991529A4}"/>
              </a:ext>
            </a:extLst>
          </p:cNvPr>
          <p:cNvSpPr txBox="1"/>
          <p:nvPr/>
        </p:nvSpPr>
        <p:spPr>
          <a:xfrm>
            <a:off x="6626507" y="4657133"/>
            <a:ext cx="376496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>
                    <a:lumMod val="95000"/>
                    <a:lumOff val="5000"/>
                    <a:alpha val="19000"/>
                  </a:schemeClr>
                </a:solidFill>
                <a:latin typeface="Calibri Light" panose="020F0302020204030204" pitchFamily="34" charset="0"/>
              </a:rPr>
              <a:t>Preliminary</a:t>
            </a:r>
            <a:endParaRPr lang="en-GB" sz="5400" dirty="0">
              <a:solidFill>
                <a:schemeClr val="tx1">
                  <a:lumMod val="95000"/>
                  <a:lumOff val="5000"/>
                  <a:alpha val="19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13/15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6315" y="2186247"/>
            <a:ext cx="120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</a:t>
            </a:r>
            <a:r>
              <a:rPr lang="it-IT" dirty="0" smtClean="0"/>
              <a:t> = 10keV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216923" y="0"/>
            <a:ext cx="4888202" cy="1626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Isospin Symmetry</a:t>
            </a:r>
            <a:br>
              <a:rPr lang="it-IT"/>
            </a:br>
            <a:r>
              <a:rPr lang="it-IT"/>
              <a:t>Breaking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9" y="49235"/>
            <a:ext cx="3859385" cy="2836779"/>
          </a:xfrm>
          <a:prstGeom prst="rect">
            <a:avLst/>
          </a:prstGeom>
        </p:spPr>
      </p:pic>
      <p:sp>
        <p:nvSpPr>
          <p:cNvPr id="7" name="Rettangolo 18">
            <a:extLst>
              <a:ext uri="{FF2B5EF4-FFF2-40B4-BE49-F238E27FC236}">
                <a16:creationId xmlns:a16="http://schemas.microsoft.com/office/drawing/2014/main" xmlns="" id="{261B2647-4F42-4A22-A217-FEAE75B70C82}"/>
              </a:ext>
            </a:extLst>
          </p:cNvPr>
          <p:cNvSpPr/>
          <p:nvPr/>
        </p:nvSpPr>
        <p:spPr>
          <a:xfrm>
            <a:off x="287542" y="2410287"/>
            <a:ext cx="4147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Coulomb interaction (that is much weaker than the nuclear interaction)  breaks the Isospin symmetry inducing a </a:t>
            </a:r>
            <a:r>
              <a:rPr lang="en-GB" sz="2000" b="1" dirty="0">
                <a:latin typeface="+mj-lt"/>
              </a:rPr>
              <a:t>mixing</a:t>
            </a:r>
            <a:r>
              <a:rPr lang="en-GB" sz="2000" dirty="0">
                <a:latin typeface="+mj-lt"/>
              </a:rPr>
              <a:t> between state with different Isospin          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4" y="382386"/>
            <a:ext cx="10058400" cy="889462"/>
          </a:xfrm>
        </p:spPr>
        <p:txBody>
          <a:bodyPr>
            <a:normAutofit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Isospin Mixing </a:t>
            </a:r>
            <a:r>
              <a:rPr lang="en-US" dirty="0">
                <a:latin typeface="Calibri Light" panose="020F0302020204030204" pitchFamily="34" charset="0"/>
              </a:rPr>
              <a:t>beyond nuclear structure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xmlns="" id="{BC4912FB-91DD-4A9C-AB3E-A8994E4A4F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7" y="3716013"/>
            <a:ext cx="3897331" cy="12359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790D3C6-F84F-49FC-8E72-C8870A2DC58E}"/>
              </a:ext>
            </a:extLst>
          </p:cNvPr>
          <p:cNvSpPr txBox="1"/>
          <p:nvPr/>
        </p:nvSpPr>
        <p:spPr>
          <a:xfrm>
            <a:off x="1008636" y="2002994"/>
            <a:ext cx="5212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 Light" panose="020F0302020204030204" pitchFamily="34" charset="0"/>
              </a:rPr>
              <a:t>The </a:t>
            </a:r>
            <a:r>
              <a:rPr lang="en-US" sz="2000" b="1" dirty="0" err="1">
                <a:latin typeface="Calibri Light" panose="020F0302020204030204" pitchFamily="34" charset="0"/>
              </a:rPr>
              <a:t>Cabibbo</a:t>
            </a:r>
            <a:r>
              <a:rPr lang="en-US" sz="2000" b="1" dirty="0">
                <a:latin typeface="Calibri Light" panose="020F0302020204030204" pitchFamily="34" charset="0"/>
              </a:rPr>
              <a:t>–Kobayashi–</a:t>
            </a:r>
            <a:r>
              <a:rPr lang="en-US" sz="2000" b="1" dirty="0" err="1">
                <a:latin typeface="Calibri Light" panose="020F0302020204030204" pitchFamily="34" charset="0"/>
              </a:rPr>
              <a:t>Maskawa</a:t>
            </a:r>
            <a:r>
              <a:rPr lang="en-US" sz="2000" b="1" dirty="0">
                <a:latin typeface="Calibri Light" panose="020F0302020204030204" pitchFamily="34" charset="0"/>
              </a:rPr>
              <a:t> matrix</a:t>
            </a:r>
            <a:r>
              <a:rPr lang="en-US" sz="2000" dirty="0">
                <a:latin typeface="Calibri Light" panose="020F0302020204030204" pitchFamily="34" charset="0"/>
              </a:rPr>
              <a:t>, CKM matrix contains information on the strength of the flavor-changing weak interaction.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A93EA398-1424-44EE-BF39-AE8F3463C4EB}"/>
              </a:ext>
            </a:extLst>
          </p:cNvPr>
          <p:cNvSpPr txBox="1"/>
          <p:nvPr/>
        </p:nvSpPr>
        <p:spPr>
          <a:xfrm>
            <a:off x="6970736" y="2197341"/>
            <a:ext cx="3308944" cy="1200329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>
                <a:latin typeface="Calibri Light" panose="020F0302020204030204" pitchFamily="34" charset="0"/>
              </a:rPr>
              <a:t>β</a:t>
            </a:r>
            <a:r>
              <a:rPr lang="it-IT" b="1" dirty="0">
                <a:latin typeface="Calibri Light" panose="020F0302020204030204" pitchFamily="34" charset="0"/>
              </a:rPr>
              <a:t> decay </a:t>
            </a:r>
            <a:r>
              <a:rPr lang="it-IT" dirty="0">
                <a:latin typeface="Calibri Light" panose="020F0302020204030204" pitchFamily="34" charset="0"/>
              </a:rPr>
              <a:t>is an example of a weak decay, governed by </a:t>
            </a:r>
            <a:r>
              <a:rPr lang="it-IT" dirty="0">
                <a:solidFill>
                  <a:schemeClr val="accent4"/>
                </a:solidFill>
                <a:latin typeface="Calibri Light" panose="020F0302020204030204" pitchFamily="34" charset="0"/>
              </a:rPr>
              <a:t>the fisrt term of the CKM matrix </a:t>
            </a:r>
            <a:r>
              <a:rPr lang="it-IT" b="1" dirty="0">
                <a:solidFill>
                  <a:schemeClr val="accent4"/>
                </a:solidFill>
                <a:latin typeface="Calibri Light" panose="020F0302020204030204" pitchFamily="34" charset="0"/>
              </a:rPr>
              <a:t>V</a:t>
            </a:r>
            <a:r>
              <a:rPr lang="it-IT" b="1" baseline="-25000" dirty="0">
                <a:solidFill>
                  <a:schemeClr val="accent4"/>
                </a:solidFill>
                <a:latin typeface="Calibri Light" panose="020F0302020204030204" pitchFamily="34" charset="0"/>
              </a:rPr>
              <a:t>ud</a:t>
            </a:r>
            <a:r>
              <a:rPr lang="it-IT" dirty="0">
                <a:latin typeface="Calibri Light" panose="020F0302020204030204" pitchFamily="34" charset="0"/>
              </a:rPr>
              <a:t>. A quark </a:t>
            </a:r>
            <a:r>
              <a:rPr lang="it-IT" b="1" i="1" dirty="0">
                <a:latin typeface="Calibri Light" panose="020F0302020204030204" pitchFamily="34" charset="0"/>
              </a:rPr>
              <a:t>u</a:t>
            </a:r>
            <a:r>
              <a:rPr lang="it-IT" dirty="0">
                <a:latin typeface="Calibri Light" panose="020F0302020204030204" pitchFamily="34" charset="0"/>
              </a:rPr>
              <a:t> change in a quark </a:t>
            </a:r>
            <a:r>
              <a:rPr lang="it-IT" b="1" i="1" dirty="0">
                <a:latin typeface="Calibri Light" panose="020F0302020204030204" pitchFamily="34" charset="0"/>
              </a:rPr>
              <a:t>d</a:t>
            </a:r>
            <a:r>
              <a:rPr lang="it-IT" dirty="0">
                <a:latin typeface="Calibri Light" panose="020F0302020204030204" pitchFamily="34" charset="0"/>
              </a:rPr>
              <a:t> (or viceversa)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xmlns="" id="{C70C9C42-F376-42DE-823D-BC8BF8660C08}"/>
              </a:ext>
            </a:extLst>
          </p:cNvPr>
          <p:cNvSpPr/>
          <p:nvPr/>
        </p:nvSpPr>
        <p:spPr>
          <a:xfrm>
            <a:off x="3025010" y="3622266"/>
            <a:ext cx="595424" cy="554340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xmlns="" id="{2145AC71-8D27-485E-B0D6-4BFD72B78A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" r="567" b="2155"/>
          <a:stretch/>
        </p:blipFill>
        <p:spPr>
          <a:xfrm>
            <a:off x="7353500" y="3933226"/>
            <a:ext cx="2543416" cy="171308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05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0B071964-23B7-4F79-B4B5-C3B91D17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08" y="155499"/>
            <a:ext cx="10659045" cy="2132464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 Light" panose="020F0302020204030204" pitchFamily="34" charset="0"/>
              </a:rPr>
              <a:t>Super-allowed Fermi</a:t>
            </a:r>
            <a:r>
              <a:rPr lang="en-US" sz="3600" dirty="0">
                <a:latin typeface="Calibri Light" panose="020F0302020204030204" pitchFamily="34" charset="0"/>
              </a:rPr>
              <a:t> transitions are excellent probes for testing properties of weak interaction</a:t>
            </a:r>
            <a:r>
              <a:rPr lang="it-IT" sz="3600" dirty="0">
                <a:latin typeface="Calibri Light" panose="020F0302020204030204" pitchFamily="34" charset="0"/>
              </a:rPr>
              <a:t>.</a:t>
            </a:r>
            <a:r>
              <a:rPr lang="en-US" dirty="0">
                <a:latin typeface="Calibri Light" panose="020F0302020204030204" pitchFamily="34" charset="0"/>
              </a:rPr>
              <a:t/>
            </a:r>
            <a:br>
              <a:rPr lang="en-US" dirty="0">
                <a:latin typeface="Calibri Light" panose="020F0302020204030204" pitchFamily="34" charset="0"/>
              </a:rPr>
            </a:br>
            <a:endParaRPr lang="it-IT" dirty="0"/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xmlns="" id="{6F5E908C-80B9-4532-9341-1262DDA37C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0" t="14120" r="7501" b="3475"/>
          <a:stretch/>
        </p:blipFill>
        <p:spPr>
          <a:xfrm>
            <a:off x="6612130" y="2208397"/>
            <a:ext cx="4637123" cy="3630284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xmlns="" id="{734C2806-821D-4176-890D-721F22BB63FC}"/>
              </a:ext>
            </a:extLst>
          </p:cNvPr>
          <p:cNvSpPr txBox="1"/>
          <p:nvPr/>
        </p:nvSpPr>
        <p:spPr>
          <a:xfrm>
            <a:off x="568918" y="5145326"/>
            <a:ext cx="4701352" cy="646331"/>
          </a:xfrm>
          <a:prstGeom prst="rect">
            <a:avLst/>
          </a:prstGeom>
          <a:noFill/>
          <a:ln w="19050">
            <a:solidFill>
              <a:srgbClr val="FFDD7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GB" sz="2400" b="1" dirty="0">
                <a:latin typeface="Calibri Light" panose="020F0302020204030204" pitchFamily="34" charset="0"/>
              </a:rPr>
              <a:t>Isospin symmetry breaking</a:t>
            </a:r>
            <a:r>
              <a:rPr lang="it-IT" sz="2400" b="1" dirty="0">
                <a:latin typeface="Calibri Light" panose="020F0302020204030204" pitchFamily="34" charset="0"/>
              </a:rPr>
              <a:t> correction</a:t>
            </a:r>
          </a:p>
        </p:txBody>
      </p:sp>
      <p:pic>
        <p:nvPicPr>
          <p:cNvPr id="35" name="Picture 14">
            <a:extLst>
              <a:ext uri="{FF2B5EF4-FFF2-40B4-BE49-F238E27FC236}">
                <a16:creationId xmlns:a16="http://schemas.microsoft.com/office/drawing/2014/main" xmlns="" id="{3EDB9414-5331-4995-8EB3-B76F302F020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975" y="4376039"/>
            <a:ext cx="3756410" cy="426728"/>
          </a:xfrm>
          <a:prstGeom prst="rect">
            <a:avLst/>
          </a:prstGeom>
        </p:spPr>
      </p:pic>
      <p:sp>
        <p:nvSpPr>
          <p:cNvPr id="36" name="TextBox 13">
            <a:extLst>
              <a:ext uri="{FF2B5EF4-FFF2-40B4-BE49-F238E27FC236}">
                <a16:creationId xmlns:a16="http://schemas.microsoft.com/office/drawing/2014/main" xmlns="" id="{C0D58CC7-06F2-4080-8C18-74B136F28D85}"/>
              </a:ext>
            </a:extLst>
          </p:cNvPr>
          <p:cNvSpPr txBox="1"/>
          <p:nvPr/>
        </p:nvSpPr>
        <p:spPr>
          <a:xfrm>
            <a:off x="451514" y="2337884"/>
            <a:ext cx="575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alibri Light" panose="020F0302020204030204" pitchFamily="34" charset="0"/>
              </a:rPr>
              <a:t>A «corrected» value </a:t>
            </a:r>
            <a:r>
              <a:rPr lang="it-IT" sz="2400" b="1" i="1" dirty="0">
                <a:latin typeface="Calibri Light" panose="020F0302020204030204" pitchFamily="34" charset="0"/>
              </a:rPr>
              <a:t>Ft</a:t>
            </a:r>
            <a:r>
              <a:rPr lang="it-IT" sz="2400" b="1" dirty="0">
                <a:latin typeface="Calibri Light" panose="020F0302020204030204" pitchFamily="34" charset="0"/>
              </a:rPr>
              <a:t> </a:t>
            </a:r>
            <a:r>
              <a:rPr lang="it-IT" sz="2400" dirty="0">
                <a:latin typeface="Calibri Light" panose="020F0302020204030204" pitchFamily="34" charset="0"/>
              </a:rPr>
              <a:t>is defined as: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37" name="Rettangolo 27">
            <a:extLst>
              <a:ext uri="{FF2B5EF4-FFF2-40B4-BE49-F238E27FC236}">
                <a16:creationId xmlns:a16="http://schemas.microsoft.com/office/drawing/2014/main" xmlns="" id="{0A518629-E815-4455-95EB-6905CFDA3CE6}"/>
              </a:ext>
            </a:extLst>
          </p:cNvPr>
          <p:cNvSpPr/>
          <p:nvPr/>
        </p:nvSpPr>
        <p:spPr>
          <a:xfrm rot="5400000">
            <a:off x="9553152" y="4144845"/>
            <a:ext cx="4429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400" b="1" i="1" dirty="0">
                <a:latin typeface="Calibri Light" panose="020F0302020204030204" pitchFamily="34" charset="0"/>
              </a:rPr>
              <a:t>I.S. Towner  and </a:t>
            </a:r>
            <a:r>
              <a:rPr lang="it-IT" sz="1400" b="1" i="1" dirty="0">
                <a:latin typeface="Calibri Light" panose="020F0302020204030204" pitchFamily="34" charset="0"/>
              </a:rPr>
              <a:t>J.C. Hardy</a:t>
            </a:r>
            <a:r>
              <a:rPr lang="en-US" sz="1400" b="1" i="1" dirty="0">
                <a:latin typeface="Calibri Light" panose="020F0302020204030204" pitchFamily="34" charset="0"/>
              </a:rPr>
              <a:t>  PRC 82, 065501 (2010)</a:t>
            </a:r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xmlns="" id="{62B43B9E-A336-4DAB-A009-BEA9B726A2AC}"/>
              </a:ext>
            </a:extLst>
          </p:cNvPr>
          <p:cNvSpPr/>
          <p:nvPr/>
        </p:nvSpPr>
        <p:spPr>
          <a:xfrm>
            <a:off x="2503869" y="4298348"/>
            <a:ext cx="595424" cy="55434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1C70A999-CB79-4580-BA51-F8E58D78BDE5}"/>
              </a:ext>
            </a:extLst>
          </p:cNvPr>
          <p:cNvSpPr/>
          <p:nvPr/>
        </p:nvSpPr>
        <p:spPr>
          <a:xfrm>
            <a:off x="3833938" y="4270738"/>
            <a:ext cx="595424" cy="554340"/>
          </a:xfrm>
          <a:prstGeom prst="ellipse">
            <a:avLst/>
          </a:prstGeom>
          <a:noFill/>
          <a:ln w="381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28B4E8FB-22A9-47E4-94A6-ACF33C3AAE03}"/>
              </a:ext>
            </a:extLst>
          </p:cNvPr>
          <p:cNvSpPr/>
          <p:nvPr/>
        </p:nvSpPr>
        <p:spPr>
          <a:xfrm>
            <a:off x="1204468" y="3123552"/>
            <a:ext cx="2826630" cy="594202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6600"/>
              </a:buClr>
            </a:pPr>
            <a:r>
              <a:rPr lang="en-GB" sz="2400" dirty="0">
                <a:latin typeface="Calibri Light" panose="020F0302020204030204" pitchFamily="34" charset="0"/>
              </a:rPr>
              <a:t>Radiative correction</a:t>
            </a:r>
          </a:p>
        </p:txBody>
      </p:sp>
      <p:cxnSp>
        <p:nvCxnSpPr>
          <p:cNvPr id="6" name="Connettore a gomito 5">
            <a:extLst>
              <a:ext uri="{FF2B5EF4-FFF2-40B4-BE49-F238E27FC236}">
                <a16:creationId xmlns:a16="http://schemas.microsoft.com/office/drawing/2014/main" xmlns="" id="{496F7688-45C5-4E01-86A6-F841D1D09AFB}"/>
              </a:ext>
            </a:extLst>
          </p:cNvPr>
          <p:cNvCxnSpPr>
            <a:stCxn id="38" idx="0"/>
          </p:cNvCxnSpPr>
          <p:nvPr/>
        </p:nvCxnSpPr>
        <p:spPr>
          <a:xfrm rot="16200000" flipV="1">
            <a:off x="2249366" y="3746132"/>
            <a:ext cx="584471" cy="519961"/>
          </a:xfrm>
          <a:prstGeom prst="bentConnector3">
            <a:avLst/>
          </a:prstGeom>
          <a:ln w="38100" cmpd="sng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a gomito 40">
            <a:extLst>
              <a:ext uri="{FF2B5EF4-FFF2-40B4-BE49-F238E27FC236}">
                <a16:creationId xmlns:a16="http://schemas.microsoft.com/office/drawing/2014/main" xmlns="" id="{01E647EE-72A4-4D52-BBFE-302E426CA264}"/>
              </a:ext>
            </a:extLst>
          </p:cNvPr>
          <p:cNvCxnSpPr>
            <a:cxnSpLocks/>
            <a:stCxn id="40" idx="6"/>
            <a:endCxn id="28" idx="0"/>
          </p:cNvCxnSpPr>
          <p:nvPr/>
        </p:nvCxnSpPr>
        <p:spPr>
          <a:xfrm flipH="1">
            <a:off x="2919594" y="4547908"/>
            <a:ext cx="1509768" cy="597418"/>
          </a:xfrm>
          <a:prstGeom prst="bentConnector4">
            <a:avLst>
              <a:gd name="adj1" fmla="val -15141"/>
              <a:gd name="adj2" fmla="val 73197"/>
            </a:avLst>
          </a:prstGeom>
          <a:ln w="38100">
            <a:solidFill>
              <a:srgbClr val="FFDD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15/15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23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8C8396E-D517-4464-90F7-1E0F6EFA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0" y="456260"/>
            <a:ext cx="10571998" cy="770477"/>
          </a:xfrm>
        </p:spPr>
        <p:txBody>
          <a:bodyPr>
            <a:normAutofit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Conclusion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10" y="2276669"/>
            <a:ext cx="10832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Isospin symmetry was introduced in order to simplify the description of the nucleus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Coulomb interaction breaks the symmetry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In certain conditions the approximation is valid, in other the effect is not negligible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This study is relevant also beyond the nuclear structure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9C09F60-2495-4F7C-8D5D-D2E746057583}"/>
              </a:ext>
            </a:extLst>
          </p:cNvPr>
          <p:cNvSpPr txBox="1"/>
          <p:nvPr/>
        </p:nvSpPr>
        <p:spPr>
          <a:xfrm>
            <a:off x="0" y="5309634"/>
            <a:ext cx="6665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>
                <a:solidFill>
                  <a:schemeClr val="accent1"/>
                </a:solidFill>
                <a:latin typeface="Edwardian Script ITC" panose="030303020407070D0804" pitchFamily="66" charset="0"/>
              </a:rPr>
              <a:t>Thank you for </a:t>
            </a:r>
            <a:r>
              <a:rPr lang="en-GB" sz="6000" b="1" dirty="0">
                <a:solidFill>
                  <a:schemeClr val="accent1"/>
                </a:solidFill>
                <a:latin typeface="Edwardian Script ITC" panose="030303020407070D0804" pitchFamily="66" charset="0"/>
              </a:rPr>
              <a:t>your attention</a:t>
            </a:r>
            <a:r>
              <a:rPr lang="it-IT" sz="6000" b="1" dirty="0">
                <a:solidFill>
                  <a:schemeClr val="accent1"/>
                </a:solidFill>
                <a:latin typeface="Edwardian Script ITC" panose="030303020407070D0804" pitchFamily="66" charset="0"/>
              </a:rPr>
              <a:t>…</a:t>
            </a:r>
            <a:endParaRPr lang="en-GB" sz="6000" b="1" dirty="0">
              <a:solidFill>
                <a:schemeClr val="accent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375" y="174567"/>
            <a:ext cx="4419599" cy="489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9" y="0"/>
            <a:ext cx="4087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48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80" y="458831"/>
            <a:ext cx="5867400" cy="1041894"/>
          </a:xfrm>
        </p:spPr>
        <p:txBody>
          <a:bodyPr/>
          <a:lstStyle/>
          <a:p>
            <a:r>
              <a:rPr lang="it-IT" dirty="0">
                <a:latin typeface="Calibri Light" panose="020F0302020204030204" pitchFamily="34" charset="0"/>
              </a:rPr>
              <a:t>... In compound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138" y="54012"/>
            <a:ext cx="5576292" cy="314631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A49F797B-BA3E-405C-A23F-E3575A026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48" y="3621039"/>
            <a:ext cx="3342143" cy="95379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6DD65A2-E1D0-4707-9899-654638C589CB}"/>
              </a:ext>
            </a:extLst>
          </p:cNvPr>
          <p:cNvSpPr txBox="1"/>
          <p:nvPr/>
        </p:nvSpPr>
        <p:spPr>
          <a:xfrm>
            <a:off x="2240812" y="2584561"/>
            <a:ext cx="3938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Coulomb </a:t>
            </a:r>
            <a:r>
              <a:rPr lang="it-IT" sz="2000" b="1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spreding</a:t>
            </a:r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width</a:t>
            </a:r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 of the </a:t>
            </a:r>
            <a:r>
              <a:rPr lang="it-IT" sz="2000" b="1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Isobaric</a:t>
            </a:r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 </a:t>
            </a:r>
            <a:r>
              <a:rPr lang="it-IT" sz="2000" b="1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Analog</a:t>
            </a:r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 State </a:t>
            </a:r>
            <a:r>
              <a:rPr lang="it-IT" sz="2000" b="1" dirty="0">
                <a:latin typeface="Calibri Light" panose="020F0302020204030204" pitchFamily="34" charset="0"/>
              </a:rPr>
              <a:t>(Form Data)</a:t>
            </a:r>
            <a:endParaRPr lang="en-GB" sz="2000" b="1" dirty="0">
              <a:latin typeface="Calibri Light" panose="020F03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CFE7642D-6C1F-44A1-AF6E-4ABF706F1EFB}"/>
              </a:ext>
            </a:extLst>
          </p:cNvPr>
          <p:cNvSpPr txBox="1"/>
          <p:nvPr/>
        </p:nvSpPr>
        <p:spPr>
          <a:xfrm>
            <a:off x="5379154" y="3590103"/>
            <a:ext cx="3040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C000"/>
                </a:solidFill>
                <a:latin typeface="Calibri Light" panose="020F0302020204030204" pitchFamily="34" charset="0"/>
              </a:rPr>
              <a:t>Width of the nonopole resonance at the energy of IAS </a:t>
            </a:r>
            <a:r>
              <a:rPr lang="it-IT" sz="2000" b="1" dirty="0">
                <a:latin typeface="Calibri Light" panose="020F0302020204030204" pitchFamily="34" charset="0"/>
              </a:rPr>
              <a:t>(Parameter)</a:t>
            </a:r>
            <a:endParaRPr lang="en-GB" sz="2000" b="1" dirty="0">
              <a:latin typeface="Calibri Light" panose="020F0302020204030204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0392F9EA-7C5A-4D4C-ACFE-40C916226048}"/>
              </a:ext>
            </a:extLst>
          </p:cNvPr>
          <p:cNvSpPr txBox="1"/>
          <p:nvPr/>
        </p:nvSpPr>
        <p:spPr>
          <a:xfrm>
            <a:off x="235440" y="4731005"/>
            <a:ext cx="30409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E119C4"/>
                </a:solidFill>
                <a:latin typeface="Calibri Light" panose="020F0302020204030204" pitchFamily="34" charset="0"/>
              </a:rPr>
              <a:t>Decay</a:t>
            </a:r>
            <a:r>
              <a:rPr lang="it-IT" b="1" dirty="0">
                <a:solidFill>
                  <a:srgbClr val="E119C4"/>
                </a:solidFill>
                <a:latin typeface="Calibri Light" panose="020F0302020204030204" pitchFamily="34" charset="0"/>
              </a:rPr>
              <a:t> </a:t>
            </a:r>
            <a:r>
              <a:rPr lang="it-IT" b="1" dirty="0" err="1">
                <a:solidFill>
                  <a:srgbClr val="E119C4"/>
                </a:solidFill>
                <a:latin typeface="Calibri Light" panose="020F0302020204030204" pitchFamily="34" charset="0"/>
              </a:rPr>
              <a:t>width</a:t>
            </a:r>
            <a:r>
              <a:rPr lang="it-IT" b="1" dirty="0">
                <a:solidFill>
                  <a:srgbClr val="E119C4"/>
                </a:solidFill>
                <a:latin typeface="Calibri Light" panose="020F0302020204030204" pitchFamily="34" charset="0"/>
              </a:rPr>
              <a:t> </a:t>
            </a:r>
            <a:r>
              <a:rPr lang="it-IT" sz="2000" b="1" dirty="0">
                <a:solidFill>
                  <a:srgbClr val="E119C4"/>
                </a:solidFill>
                <a:latin typeface="Calibri Light" panose="020F0302020204030204" pitchFamily="34" charset="0"/>
              </a:rPr>
              <a:t>of</a:t>
            </a:r>
            <a:r>
              <a:rPr lang="it-IT" b="1" dirty="0">
                <a:solidFill>
                  <a:srgbClr val="E119C4"/>
                </a:solidFill>
                <a:latin typeface="Calibri Light" panose="020F0302020204030204" pitchFamily="34" charset="0"/>
              </a:rPr>
              <a:t> the </a:t>
            </a:r>
            <a:r>
              <a:rPr lang="it-IT" b="1" dirty="0" err="1">
                <a:solidFill>
                  <a:srgbClr val="E119C4"/>
                </a:solidFill>
                <a:latin typeface="Calibri Light" panose="020F0302020204030204" pitchFamily="34" charset="0"/>
              </a:rPr>
              <a:t>nucleus</a:t>
            </a:r>
            <a:r>
              <a:rPr lang="it-IT" b="1" dirty="0">
                <a:solidFill>
                  <a:srgbClr val="E119C4"/>
                </a:solidFill>
                <a:latin typeface="Calibri Light" panose="020F0302020204030204" pitchFamily="34" charset="0"/>
              </a:rPr>
              <a:t> </a:t>
            </a:r>
            <a:r>
              <a:rPr lang="it-IT" b="1" dirty="0">
                <a:latin typeface="Calibri Light" panose="020F0302020204030204" pitchFamily="34" charset="0"/>
              </a:rPr>
              <a:t>(From CN </a:t>
            </a:r>
            <a:r>
              <a:rPr lang="it-IT" b="1" dirty="0" err="1">
                <a:latin typeface="Calibri Light" panose="020F0302020204030204" pitchFamily="34" charset="0"/>
              </a:rPr>
              <a:t>decay</a:t>
            </a:r>
            <a:r>
              <a:rPr lang="it-IT" b="1" dirty="0">
                <a:latin typeface="Calibri Light" panose="020F0302020204030204" pitchFamily="34" charset="0"/>
              </a:rPr>
              <a:t>)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898E9E0B-D561-45A3-801E-FD4C6B5D3C39}"/>
              </a:ext>
            </a:extLst>
          </p:cNvPr>
          <p:cNvSpPr/>
          <p:nvPr/>
        </p:nvSpPr>
        <p:spPr>
          <a:xfrm>
            <a:off x="8946862" y="3497142"/>
            <a:ext cx="3195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 Light" panose="020F0302020204030204" pitchFamily="34" charset="0"/>
              </a:rPr>
              <a:t>Colo’  et al .PRC  54(1996)</a:t>
            </a:r>
          </a:p>
          <a:p>
            <a:r>
              <a:rPr lang="en-GB" sz="1200" dirty="0">
                <a:latin typeface="Calibri Light" panose="020F0302020204030204" pitchFamily="34" charset="0"/>
              </a:rPr>
              <a:t>M.N. </a:t>
            </a:r>
            <a:r>
              <a:rPr lang="en-GB" sz="1200" dirty="0" err="1">
                <a:latin typeface="Calibri Light" panose="020F0302020204030204" pitchFamily="34" charset="0"/>
              </a:rPr>
              <a:t>Harakeh</a:t>
            </a:r>
            <a:r>
              <a:rPr lang="en-GB" sz="1200" dirty="0">
                <a:latin typeface="Calibri Light" panose="020F0302020204030204" pitchFamily="34" charset="0"/>
              </a:rPr>
              <a:t> et al. Phys. Lett. B 176(1986)297 </a:t>
            </a:r>
          </a:p>
          <a:p>
            <a:r>
              <a:rPr lang="en-GB" sz="1200" dirty="0" err="1">
                <a:latin typeface="Calibri Light" panose="020F0302020204030204" pitchFamily="34" charset="0"/>
              </a:rPr>
              <a:t>A.Behr</a:t>
            </a:r>
            <a:r>
              <a:rPr lang="en-GB" sz="1200" dirty="0">
                <a:latin typeface="Calibri Light" panose="020F0302020204030204" pitchFamily="34" charset="0"/>
              </a:rPr>
              <a:t> et al. Phys. Rev. Lett. 70(1993)3201</a:t>
            </a:r>
          </a:p>
          <a:p>
            <a:r>
              <a:rPr lang="en-GB" sz="1200" dirty="0">
                <a:latin typeface="Calibri Light" panose="020F0302020204030204" pitchFamily="34" charset="0"/>
              </a:rPr>
              <a:t>Sagawa et al Physics Letters B 444 1998. 1–6   </a:t>
            </a:r>
          </a:p>
          <a:p>
            <a:r>
              <a:rPr lang="en-GB" sz="1200" dirty="0" err="1">
                <a:latin typeface="Calibri Light" panose="020F0302020204030204" pitchFamily="34" charset="0"/>
              </a:rPr>
              <a:t>Satula</a:t>
            </a:r>
            <a:r>
              <a:rPr lang="en-GB" sz="1200" dirty="0">
                <a:latin typeface="Calibri Light" panose="020F0302020204030204" pitchFamily="34" charset="0"/>
              </a:rPr>
              <a:t> et al PRL 103, 012502 (2009)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xmlns="" id="{FB98A7D1-110D-4927-BACC-C1E8AB706499}"/>
              </a:ext>
            </a:extLst>
          </p:cNvPr>
          <p:cNvSpPr/>
          <p:nvPr/>
        </p:nvSpPr>
        <p:spPr>
          <a:xfrm>
            <a:off x="3227383" y="3493611"/>
            <a:ext cx="754911" cy="63795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xmlns="" id="{F68EF7C4-3529-4632-874A-0659639133E0}"/>
              </a:ext>
            </a:extLst>
          </p:cNvPr>
          <p:cNvSpPr/>
          <p:nvPr/>
        </p:nvSpPr>
        <p:spPr>
          <a:xfrm>
            <a:off x="2450650" y="4063528"/>
            <a:ext cx="754911" cy="637953"/>
          </a:xfrm>
          <a:prstGeom prst="ellipse">
            <a:avLst/>
          </a:prstGeom>
          <a:noFill/>
          <a:ln w="28575">
            <a:solidFill>
              <a:srgbClr val="E119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xmlns="" id="{6240909D-A2FB-40CD-9468-B3D387695C86}"/>
              </a:ext>
            </a:extLst>
          </p:cNvPr>
          <p:cNvSpPr/>
          <p:nvPr/>
        </p:nvSpPr>
        <p:spPr>
          <a:xfrm>
            <a:off x="3938650" y="4012278"/>
            <a:ext cx="754911" cy="63795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47970" y="5394064"/>
            <a:ext cx="3425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Bahnschrift Light" panose="020B0502040204020203" pitchFamily="34" charset="0"/>
              </a:rPr>
              <a:t>Γ</a:t>
            </a:r>
            <a:r>
              <a:rPr lang="it-IT" sz="2800" dirty="0">
                <a:latin typeface="Bahnschrift Light" panose="020B0502040204020203" pitchFamily="34" charset="0"/>
              </a:rPr>
              <a:t> (T) = </a:t>
            </a:r>
            <a:r>
              <a:rPr lang="el-GR" sz="2800" dirty="0">
                <a:latin typeface="Bahnschrift Light" panose="020B0502040204020203" pitchFamily="34" charset="0"/>
              </a:rPr>
              <a:t>Γ</a:t>
            </a:r>
            <a:r>
              <a:rPr lang="it-IT" sz="2800" dirty="0">
                <a:latin typeface="Bahnschrift Light" panose="020B0502040204020203" pitchFamily="34" charset="0"/>
              </a:rPr>
              <a:t> (T=0)*(1+cT)</a:t>
            </a:r>
            <a:endParaRPr lang="en-US" sz="2800" dirty="0"/>
          </a:p>
        </p:txBody>
      </p:sp>
      <p:sp>
        <p:nvSpPr>
          <p:cNvPr id="17" name="Ovale 13">
            <a:extLst>
              <a:ext uri="{FF2B5EF4-FFF2-40B4-BE49-F238E27FC236}">
                <a16:creationId xmlns:a16="http://schemas.microsoft.com/office/drawing/2014/main" xmlns="" id="{FB98A7D1-110D-4927-BACC-C1E8AB706499}"/>
              </a:ext>
            </a:extLst>
          </p:cNvPr>
          <p:cNvSpPr/>
          <p:nvPr/>
        </p:nvSpPr>
        <p:spPr>
          <a:xfrm>
            <a:off x="10478033" y="5553504"/>
            <a:ext cx="286949" cy="283471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449412" y="5904023"/>
            <a:ext cx="23441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Should be determined trough a microscopic calculation</a:t>
            </a:r>
          </a:p>
        </p:txBody>
      </p:sp>
      <p:cxnSp>
        <p:nvCxnSpPr>
          <p:cNvPr id="10" name="Straight Arrow Connector 9"/>
          <p:cNvCxnSpPr>
            <a:stCxn id="17" idx="4"/>
            <a:endCxn id="6" idx="0"/>
          </p:cNvCxnSpPr>
          <p:nvPr/>
        </p:nvCxnSpPr>
        <p:spPr>
          <a:xfrm flipH="1">
            <a:off x="10621507" y="5836975"/>
            <a:ext cx="1" cy="6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35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7">
            <a:extLst>
              <a:ext uri="{FF2B5EF4-FFF2-40B4-BE49-F238E27FC236}">
                <a16:creationId xmlns:a16="http://schemas.microsoft.com/office/drawing/2014/main" xmlns="" id="{A56829D2-E151-4239-8FCD-EEF176B54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8" y="992829"/>
            <a:ext cx="4716075" cy="2509583"/>
          </a:xfrm>
          <a:prstGeom prst="rect">
            <a:avLst/>
          </a:prstGeom>
          <a:ln w="12700">
            <a:noFill/>
          </a:ln>
        </p:spPr>
      </p:pic>
      <p:pic>
        <p:nvPicPr>
          <p:cNvPr id="152" name="Picture 16">
            <a:extLst>
              <a:ext uri="{FF2B5EF4-FFF2-40B4-BE49-F238E27FC236}">
                <a16:creationId xmlns:a16="http://schemas.microsoft.com/office/drawing/2014/main" xmlns="" id="{BBD223B7-38A1-44E6-9126-7037482D8A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7" r="27982"/>
          <a:stretch/>
        </p:blipFill>
        <p:spPr>
          <a:xfrm>
            <a:off x="793973" y="3502412"/>
            <a:ext cx="3761961" cy="2805082"/>
          </a:xfrm>
          <a:prstGeom prst="rect">
            <a:avLst/>
          </a:prstGeom>
          <a:ln w="12700">
            <a:noFill/>
          </a:ln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3ECD92D-C5B9-4652-BC70-0A0F4CBC0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69" y="135636"/>
            <a:ext cx="8442611" cy="727748"/>
          </a:xfrm>
        </p:spPr>
        <p:txBody>
          <a:bodyPr vert="horz" lIns="228600" tIns="228600" rIns="228600" bIns="0" rtlCol="0" anchor="b">
            <a:normAutofit fontScale="90000"/>
          </a:bodyPr>
          <a:lstStyle/>
          <a:p>
            <a:pPr marL="571500" indent="-5715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Calibri Light" panose="020F0302020204030204" pitchFamily="34" charset="0"/>
              </a:rPr>
              <a:t>Time-walk and drift correction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ttangolo 4">
            <a:extLst>
              <a:ext uri="{FF2B5EF4-FFF2-40B4-BE49-F238E27FC236}">
                <a16:creationId xmlns:a16="http://schemas.microsoft.com/office/drawing/2014/main" xmlns="" id="{273DEA5F-FAE7-4FE2-83E3-1F3F4E13873A}"/>
              </a:ext>
            </a:extLst>
          </p:cNvPr>
          <p:cNvSpPr/>
          <p:nvPr/>
        </p:nvSpPr>
        <p:spPr>
          <a:xfrm>
            <a:off x="7659222" y="43924"/>
            <a:ext cx="3456384" cy="13726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32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32</a:t>
            </a:r>
            <a:r>
              <a:rPr lang="it-IT" sz="3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S+ </a:t>
            </a:r>
            <a:r>
              <a:rPr lang="it-IT" sz="32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30</a:t>
            </a:r>
            <a:r>
              <a:rPr lang="it-IT" sz="3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Si        </a:t>
            </a:r>
            <a:r>
              <a:rPr lang="it-IT" sz="32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62</a:t>
            </a:r>
            <a:r>
              <a:rPr lang="it-IT" sz="3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Zn</a:t>
            </a:r>
            <a:r>
              <a:rPr lang="it-IT" sz="3200" b="1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*  (T=2,4 MeV)</a:t>
            </a:r>
            <a:r>
              <a:rPr lang="it-IT" sz="3200" b="1" dirty="0">
                <a:solidFill>
                  <a:srgbClr val="0070C0"/>
                </a:solidFill>
                <a:latin typeface="Calibri Light" panose="020F0302020204030204" pitchFamily="34" charset="0"/>
              </a:rPr>
              <a:t>        </a:t>
            </a:r>
          </a:p>
        </p:txBody>
      </p:sp>
      <p:cxnSp>
        <p:nvCxnSpPr>
          <p:cNvPr id="12" name="Connettore 2 22">
            <a:extLst>
              <a:ext uri="{FF2B5EF4-FFF2-40B4-BE49-F238E27FC236}">
                <a16:creationId xmlns:a16="http://schemas.microsoft.com/office/drawing/2014/main" xmlns="" id="{0EB74E6A-297A-4225-B3A0-AE82B71B807E}"/>
              </a:ext>
            </a:extLst>
          </p:cNvPr>
          <p:cNvCxnSpPr/>
          <p:nvPr/>
        </p:nvCxnSpPr>
        <p:spPr>
          <a:xfrm>
            <a:off x="9483351" y="49951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57723" y="2097576"/>
            <a:ext cx="3584694" cy="15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83683" y="4565157"/>
            <a:ext cx="2995038" cy="25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1F38B38F-8E81-4949-9513-9B904493DD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04" y="3698549"/>
            <a:ext cx="4568541" cy="2535134"/>
          </a:xfrm>
          <a:prstGeom prst="rect">
            <a:avLst/>
          </a:prstGeom>
          <a:ln w="12700">
            <a:noFill/>
          </a:ln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xmlns="" id="{F4EE2CAD-DE03-4E01-9053-46F91EE1B5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55" y="1250475"/>
            <a:ext cx="4589790" cy="2570282"/>
          </a:xfrm>
          <a:prstGeom prst="rect">
            <a:avLst/>
          </a:prstGeom>
          <a:ln w="12700">
            <a:noFill/>
          </a:ln>
        </p:spPr>
      </p:pic>
      <p:cxnSp>
        <p:nvCxnSpPr>
          <p:cNvPr id="23" name="Straight Connector 22"/>
          <p:cNvCxnSpPr/>
          <p:nvPr/>
        </p:nvCxnSpPr>
        <p:spPr>
          <a:xfrm>
            <a:off x="7104867" y="2449725"/>
            <a:ext cx="40107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068384" y="5027308"/>
            <a:ext cx="377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5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44" y="380074"/>
            <a:ext cx="6217920" cy="841142"/>
          </a:xfrm>
        </p:spPr>
        <p:txBody>
          <a:bodyPr/>
          <a:lstStyle/>
          <a:p>
            <a:r>
              <a:rPr lang="it-IT" dirty="0">
                <a:latin typeface="Calibri Light" panose="020F0302020204030204" pitchFamily="34" charset="0"/>
              </a:rPr>
              <a:t>Time of flight teqnique</a:t>
            </a:r>
            <a:endParaRPr lang="it-IT" baseline="-25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" y="2103120"/>
            <a:ext cx="5475422" cy="3826987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288311">
            <a:off x="2261975" y="3880170"/>
            <a:ext cx="241069" cy="130833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ight Arrow 10"/>
          <p:cNvSpPr/>
          <p:nvPr/>
        </p:nvSpPr>
        <p:spPr>
          <a:xfrm rot="8806651">
            <a:off x="3160515" y="2810197"/>
            <a:ext cx="241069" cy="130833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3527155" y="2516460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C000"/>
                </a:solidFill>
                <a:latin typeface="Calibri Light" panose="020F0302020204030204" pitchFamily="34" charset="0"/>
              </a:rPr>
              <a:t>γ</a:t>
            </a:r>
            <a:r>
              <a:rPr lang="it-IT" b="1" dirty="0">
                <a:solidFill>
                  <a:srgbClr val="FFC000"/>
                </a:solidFill>
                <a:latin typeface="Calibri Light" panose="020F0302020204030204" pitchFamily="34" charset="0"/>
              </a:rPr>
              <a:t>-peak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06759" y="3544574"/>
            <a:ext cx="1110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Calibri Light" panose="020F0302020204030204" pitchFamily="34" charset="0"/>
              </a:rPr>
              <a:t>n-peak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79568" y="5878087"/>
            <a:ext cx="938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Calibri Light" panose="020F0302020204030204" pitchFamily="34" charset="0"/>
              </a:rPr>
              <a:t>Time (ns)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470977" y="3602281"/>
            <a:ext cx="11353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>
                <a:latin typeface="Calibri Light" panose="020F0302020204030204" pitchFamily="34" charset="0"/>
              </a:rPr>
              <a:t>Counts (log scale)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65" y="2249368"/>
            <a:ext cx="6051412" cy="332907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12349" y="2419004"/>
            <a:ext cx="3424843" cy="1205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34051" y="2369127"/>
            <a:ext cx="390698" cy="2826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90909" y="2419004"/>
            <a:ext cx="1271847" cy="407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99316" y="3219771"/>
            <a:ext cx="342484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93724" y="4380807"/>
            <a:ext cx="5769032" cy="1039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985882" y="3131829"/>
            <a:ext cx="205521" cy="17588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829256" y="2537294"/>
            <a:ext cx="82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Gamma rays</a:t>
            </a:r>
            <a:endParaRPr lang="en-US" sz="1200" dirty="0"/>
          </a:p>
        </p:txBody>
      </p:sp>
      <p:sp>
        <p:nvSpPr>
          <p:cNvPr id="21" name="Oval 20"/>
          <p:cNvSpPr/>
          <p:nvPr/>
        </p:nvSpPr>
        <p:spPr>
          <a:xfrm>
            <a:off x="8851194" y="3131829"/>
            <a:ext cx="773084" cy="175884"/>
          </a:xfrm>
          <a:prstGeom prst="ellipse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47709" y="3161580"/>
            <a:ext cx="307571" cy="14613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839288" y="2687505"/>
            <a:ext cx="82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Fast Neutrons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7450051" y="2614111"/>
            <a:ext cx="82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Slow Neutron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6999316" y="2844943"/>
            <a:ext cx="133004" cy="6996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789577" y="2562448"/>
            <a:ext cx="6645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770224" y="2631100"/>
            <a:ext cx="1121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LaBr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:Ce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33895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162" y="209569"/>
            <a:ext cx="5372830" cy="591281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4190" y="122929"/>
            <a:ext cx="5867400" cy="1041894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Compound nucleus decay</a:t>
            </a:r>
          </a:p>
        </p:txBody>
      </p:sp>
      <p:sp>
        <p:nvSpPr>
          <p:cNvPr id="9" name="Rectangle 8"/>
          <p:cNvSpPr/>
          <p:nvPr/>
        </p:nvSpPr>
        <p:spPr>
          <a:xfrm>
            <a:off x="184568" y="2067652"/>
            <a:ext cx="2457062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Giant Dipole Resonance </a:t>
            </a:r>
          </a:p>
          <a:p>
            <a:r>
              <a:rPr lang="it-IT" dirty="0"/>
              <a:t>E</a:t>
            </a:r>
            <a:r>
              <a:rPr lang="el-GR" dirty="0"/>
              <a:t>γ ~ 15 </a:t>
            </a:r>
            <a:r>
              <a:rPr lang="it-IT" dirty="0"/>
              <a:t>MeV </a:t>
            </a:r>
          </a:p>
          <a:p>
            <a:r>
              <a:rPr lang="it-IT" dirty="0"/>
              <a:t>FWHM ~ 5-7 MeV </a:t>
            </a:r>
          </a:p>
          <a:p>
            <a:r>
              <a:rPr lang="it-IT" dirty="0"/>
              <a:t>P</a:t>
            </a:r>
            <a:r>
              <a:rPr lang="el-GR" dirty="0"/>
              <a:t>γ/</a:t>
            </a:r>
            <a:r>
              <a:rPr lang="it-IT" dirty="0"/>
              <a:t>Ppart≈ 10</a:t>
            </a:r>
            <a:r>
              <a:rPr lang="it-IT" baseline="30000" dirty="0"/>
              <a:t>-3</a:t>
            </a:r>
            <a:endParaRPr lang="en-US" baseline="30000" dirty="0"/>
          </a:p>
        </p:txBody>
      </p:sp>
      <p:sp>
        <p:nvSpPr>
          <p:cNvPr id="10" name="Rectangle 9"/>
          <p:cNvSpPr/>
          <p:nvPr/>
        </p:nvSpPr>
        <p:spPr>
          <a:xfrm>
            <a:off x="184568" y="4047556"/>
            <a:ext cx="2712609" cy="120032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l-GR" dirty="0"/>
              <a:t>γ-</a:t>
            </a:r>
            <a:r>
              <a:rPr lang="it-IT" dirty="0"/>
              <a:t>decay below n-threshold E</a:t>
            </a:r>
            <a:r>
              <a:rPr lang="el-GR" dirty="0"/>
              <a:t>γ &lt; 8 </a:t>
            </a:r>
            <a:r>
              <a:rPr lang="it-IT" dirty="0"/>
              <a:t>MeV </a:t>
            </a:r>
          </a:p>
          <a:p>
            <a:r>
              <a:rPr lang="it-IT" dirty="0"/>
              <a:t>FWHM ~ 2-10 keV </a:t>
            </a:r>
          </a:p>
          <a:p>
            <a:r>
              <a:rPr lang="it-IT" dirty="0"/>
              <a:t>M</a:t>
            </a:r>
            <a:r>
              <a:rPr lang="el-GR" dirty="0"/>
              <a:t>γ ~ 20-30 (</a:t>
            </a:r>
            <a:r>
              <a:rPr lang="it-IT" dirty="0"/>
              <a:t>within few ps)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816" y="3837160"/>
            <a:ext cx="2717889" cy="19478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</p:pic>
      <p:pic>
        <p:nvPicPr>
          <p:cNvPr id="1026" name="Picture 2" descr="Risultati immagini per giant reson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573" y="2067652"/>
            <a:ext cx="3370645" cy="12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40205" y="1745965"/>
            <a:ext cx="236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E= 31.2 A</a:t>
            </a:r>
            <a:r>
              <a:rPr lang="en-US" baseline="30000" dirty="0"/>
              <a:t>-1/3</a:t>
            </a:r>
            <a:r>
              <a:rPr lang="en-US" dirty="0"/>
              <a:t> +20.6A</a:t>
            </a:r>
            <a:r>
              <a:rPr lang="en-US" baseline="30000" dirty="0"/>
              <a:t>-1/6</a:t>
            </a:r>
          </a:p>
        </p:txBody>
      </p:sp>
    </p:spTree>
    <p:extLst>
      <p:ext uri="{BB962C8B-B14F-4D97-AF65-F5344CB8AC3E}">
        <p14:creationId xmlns:p14="http://schemas.microsoft.com/office/powerpoint/2010/main" val="7426487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xmlns="" id="{1BDC1E04-B414-4212-B48A-612B13DB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9" y="98007"/>
            <a:ext cx="9074273" cy="707011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Calibri Light" panose="020F0302020204030204" pitchFamily="34" charset="0"/>
              </a:rPr>
              <a:t>Statistical Model Tuning: </a:t>
            </a:r>
            <a:endParaRPr lang="it-IT" sz="44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6674" y="834070"/>
            <a:ext cx="6796745" cy="5248622"/>
          </a:xfrm>
        </p:spPr>
        <p:txBody>
          <a:bodyPr/>
          <a:lstStyle/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it-IT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08" y="893042"/>
            <a:ext cx="7174475" cy="514170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</p:pic>
      <p:sp>
        <p:nvSpPr>
          <p:cNvPr id="18" name="Flowchart: Connector 17"/>
          <p:cNvSpPr/>
          <p:nvPr/>
        </p:nvSpPr>
        <p:spPr>
          <a:xfrm>
            <a:off x="6534063" y="4034718"/>
            <a:ext cx="83975" cy="74645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lowchart: Connector 42"/>
          <p:cNvSpPr/>
          <p:nvPr/>
        </p:nvSpPr>
        <p:spPr>
          <a:xfrm>
            <a:off x="6914348" y="3293755"/>
            <a:ext cx="83975" cy="74645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lowchart: Connector 43"/>
          <p:cNvSpPr/>
          <p:nvPr/>
        </p:nvSpPr>
        <p:spPr>
          <a:xfrm>
            <a:off x="8067981" y="3662728"/>
            <a:ext cx="83975" cy="74645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Flowchart: Connector 45"/>
          <p:cNvSpPr/>
          <p:nvPr/>
        </p:nvSpPr>
        <p:spPr>
          <a:xfrm>
            <a:off x="6164687" y="1192287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Flowchart: Connector 46"/>
          <p:cNvSpPr/>
          <p:nvPr/>
        </p:nvSpPr>
        <p:spPr>
          <a:xfrm>
            <a:off x="8109969" y="4347576"/>
            <a:ext cx="83975" cy="74645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Flowchart: Connector 47"/>
          <p:cNvSpPr/>
          <p:nvPr/>
        </p:nvSpPr>
        <p:spPr>
          <a:xfrm>
            <a:off x="9317553" y="3960073"/>
            <a:ext cx="83975" cy="74645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lowchart: Connector 48"/>
          <p:cNvSpPr/>
          <p:nvPr/>
        </p:nvSpPr>
        <p:spPr>
          <a:xfrm>
            <a:off x="6594785" y="4310253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Flowchart: Connector 49"/>
          <p:cNvSpPr/>
          <p:nvPr/>
        </p:nvSpPr>
        <p:spPr>
          <a:xfrm>
            <a:off x="6872360" y="2475159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lowchart: Connector 50"/>
          <p:cNvSpPr/>
          <p:nvPr/>
        </p:nvSpPr>
        <p:spPr>
          <a:xfrm>
            <a:off x="7697279" y="4272930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lowchart: Connector 51"/>
          <p:cNvSpPr/>
          <p:nvPr/>
        </p:nvSpPr>
        <p:spPr>
          <a:xfrm>
            <a:off x="9958321" y="4412703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Flowchart: Connector 52"/>
          <p:cNvSpPr/>
          <p:nvPr/>
        </p:nvSpPr>
        <p:spPr>
          <a:xfrm>
            <a:off x="9401791" y="4109363"/>
            <a:ext cx="83975" cy="7464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Flowchart: Connector 53"/>
          <p:cNvSpPr/>
          <p:nvPr/>
        </p:nvSpPr>
        <p:spPr>
          <a:xfrm>
            <a:off x="7247317" y="2586852"/>
            <a:ext cx="83975" cy="746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Flowchart: Connector 54"/>
          <p:cNvSpPr/>
          <p:nvPr/>
        </p:nvSpPr>
        <p:spPr>
          <a:xfrm>
            <a:off x="6998323" y="4525875"/>
            <a:ext cx="83975" cy="746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Flowchart: Connector 55"/>
          <p:cNvSpPr/>
          <p:nvPr/>
        </p:nvSpPr>
        <p:spPr>
          <a:xfrm>
            <a:off x="9881237" y="4611923"/>
            <a:ext cx="83975" cy="74645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Flowchart: Connector 58"/>
          <p:cNvSpPr/>
          <p:nvPr/>
        </p:nvSpPr>
        <p:spPr>
          <a:xfrm>
            <a:off x="11179081" y="4783634"/>
            <a:ext cx="83975" cy="746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Flowchart: Connector 59"/>
          <p:cNvSpPr/>
          <p:nvPr/>
        </p:nvSpPr>
        <p:spPr>
          <a:xfrm>
            <a:off x="10841819" y="4838193"/>
            <a:ext cx="83975" cy="7464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Flowchart: Connector 60"/>
          <p:cNvSpPr/>
          <p:nvPr/>
        </p:nvSpPr>
        <p:spPr>
          <a:xfrm>
            <a:off x="6083658" y="3028389"/>
            <a:ext cx="83975" cy="74645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Flowchart: Connector 61"/>
          <p:cNvSpPr/>
          <p:nvPr/>
        </p:nvSpPr>
        <p:spPr>
          <a:xfrm>
            <a:off x="5865900" y="3103034"/>
            <a:ext cx="83975" cy="74645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Flowchart: Connector 62"/>
          <p:cNvSpPr/>
          <p:nvPr/>
        </p:nvSpPr>
        <p:spPr>
          <a:xfrm>
            <a:off x="6774874" y="3737373"/>
            <a:ext cx="83975" cy="74645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Diamond 14"/>
          <p:cNvSpPr/>
          <p:nvPr/>
        </p:nvSpPr>
        <p:spPr>
          <a:xfrm>
            <a:off x="11243323" y="4665349"/>
            <a:ext cx="99928" cy="88799"/>
          </a:xfrm>
          <a:prstGeom prst="diamond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Diamond 65"/>
          <p:cNvSpPr/>
          <p:nvPr/>
        </p:nvSpPr>
        <p:spPr>
          <a:xfrm>
            <a:off x="6295628" y="4385774"/>
            <a:ext cx="99928" cy="8879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Diamond 66"/>
          <p:cNvSpPr/>
          <p:nvPr/>
        </p:nvSpPr>
        <p:spPr>
          <a:xfrm>
            <a:off x="6645754" y="4611923"/>
            <a:ext cx="99928" cy="8879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Diamond 67"/>
          <p:cNvSpPr/>
          <p:nvPr/>
        </p:nvSpPr>
        <p:spPr>
          <a:xfrm>
            <a:off x="10815382" y="4731884"/>
            <a:ext cx="99928" cy="8879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Diamond 68"/>
          <p:cNvSpPr/>
          <p:nvPr/>
        </p:nvSpPr>
        <p:spPr>
          <a:xfrm>
            <a:off x="6380035" y="3581838"/>
            <a:ext cx="99928" cy="88799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Diamond 69"/>
          <p:cNvSpPr/>
          <p:nvPr/>
        </p:nvSpPr>
        <p:spPr>
          <a:xfrm>
            <a:off x="8204701" y="4228530"/>
            <a:ext cx="99928" cy="88799"/>
          </a:xfrm>
          <a:prstGeom prst="diamon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1" name="Diamond 70"/>
          <p:cNvSpPr/>
          <p:nvPr/>
        </p:nvSpPr>
        <p:spPr>
          <a:xfrm>
            <a:off x="8262901" y="4320559"/>
            <a:ext cx="99928" cy="88799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Diamond 73"/>
          <p:cNvSpPr/>
          <p:nvPr/>
        </p:nvSpPr>
        <p:spPr>
          <a:xfrm>
            <a:off x="9401528" y="3859711"/>
            <a:ext cx="99928" cy="88799"/>
          </a:xfrm>
          <a:prstGeom prst="diamond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8241072" y="200389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>
                <a:solidFill>
                  <a:srgbClr val="FFC000"/>
                </a:solidFill>
              </a:rPr>
              <a:t>56</a:t>
            </a:r>
            <a:r>
              <a:rPr lang="it-IT" dirty="0">
                <a:solidFill>
                  <a:srgbClr val="FFC000"/>
                </a:solidFill>
              </a:rPr>
              <a:t>Co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1072" y="1702708"/>
            <a:ext cx="692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>
                <a:solidFill>
                  <a:schemeClr val="accent1"/>
                </a:solidFill>
              </a:rPr>
              <a:t>57</a:t>
            </a:r>
            <a:r>
              <a:rPr lang="it-IT" dirty="0">
                <a:solidFill>
                  <a:schemeClr val="accent1"/>
                </a:solidFill>
              </a:rPr>
              <a:t>Co</a:t>
            </a:r>
          </a:p>
        </p:txBody>
      </p:sp>
      <p:sp>
        <p:nvSpPr>
          <p:cNvPr id="7" name="Rectangle 6"/>
          <p:cNvSpPr/>
          <p:nvPr/>
        </p:nvSpPr>
        <p:spPr>
          <a:xfrm>
            <a:off x="8205962" y="1310466"/>
            <a:ext cx="766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aseline="30000" dirty="0">
                <a:solidFill>
                  <a:schemeClr val="accent2"/>
                </a:solidFill>
              </a:rPr>
              <a:t>51</a:t>
            </a:r>
            <a:r>
              <a:rPr lang="it-IT" sz="2000" dirty="0">
                <a:solidFill>
                  <a:schemeClr val="accent2"/>
                </a:solidFill>
              </a:rPr>
              <a:t>Mn</a:t>
            </a:r>
          </a:p>
          <a:p>
            <a:endParaRPr lang="it-IT" sz="2000" dirty="0">
              <a:solidFill>
                <a:srgbClr val="FFC000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268529" y="2342452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aseline="30000" dirty="0">
                <a:solidFill>
                  <a:srgbClr val="C00000"/>
                </a:solidFill>
              </a:rPr>
              <a:t>54</a:t>
            </a:r>
            <a:r>
              <a:rPr lang="it-IT" dirty="0">
                <a:solidFill>
                  <a:srgbClr val="C00000"/>
                </a:solidFill>
              </a:rPr>
              <a:t>Fe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95926" y="2020156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aseline="30000" dirty="0">
                <a:solidFill>
                  <a:srgbClr val="92D050"/>
                </a:solidFill>
              </a:rPr>
              <a:t>45</a:t>
            </a:r>
            <a:r>
              <a:rPr lang="it-IT" sz="2000" dirty="0">
                <a:solidFill>
                  <a:srgbClr val="92D050"/>
                </a:solidFill>
              </a:rPr>
              <a:t>Ti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095927" y="1658203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aseline="30000" dirty="0">
                <a:solidFill>
                  <a:schemeClr val="accent3">
                    <a:lumMod val="75000"/>
                  </a:schemeClr>
                </a:solidFill>
              </a:rPr>
              <a:t>46</a:t>
            </a:r>
            <a:r>
              <a:rPr lang="it-IT" sz="2000" dirty="0">
                <a:solidFill>
                  <a:schemeClr val="accent3">
                    <a:lumMod val="75000"/>
                  </a:schemeClr>
                </a:solidFill>
              </a:rPr>
              <a:t>Ti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42296" y="1296250"/>
            <a:ext cx="695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aseline="30000" dirty="0">
                <a:solidFill>
                  <a:schemeClr val="accent4"/>
                </a:solidFill>
              </a:rPr>
              <a:t>43</a:t>
            </a:r>
            <a:r>
              <a:rPr lang="it-IT" sz="2000" dirty="0">
                <a:solidFill>
                  <a:schemeClr val="accent4"/>
                </a:solidFill>
              </a:rPr>
              <a:t>Sc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860145" y="5724389"/>
            <a:ext cx="2373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60</a:t>
            </a:r>
            <a:r>
              <a:rPr lang="it-IT" dirty="0"/>
              <a:t>Zn T=2,4 MeV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9" y="1742150"/>
            <a:ext cx="4159132" cy="4585135"/>
          </a:xfrm>
          <a:prstGeom prst="rect">
            <a:avLst/>
          </a:prstGeom>
        </p:spPr>
      </p:pic>
      <p:sp>
        <p:nvSpPr>
          <p:cNvPr id="65" name="Rettangolo 64">
            <a:extLst>
              <a:ext uri="{FF2B5EF4-FFF2-40B4-BE49-F238E27FC236}">
                <a16:creationId xmlns:a16="http://schemas.microsoft.com/office/drawing/2014/main" xmlns="" id="{245E2428-70BF-4A0D-A0CC-FE3611F1AAF9}"/>
              </a:ext>
            </a:extLst>
          </p:cNvPr>
          <p:cNvSpPr/>
          <p:nvPr/>
        </p:nvSpPr>
        <p:spPr>
          <a:xfrm>
            <a:off x="240589" y="906486"/>
            <a:ext cx="3498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latin typeface="Calibri Light" panose="020F0302020204030204" pitchFamily="34" charset="0"/>
              </a:rPr>
              <a:t>2.  </a:t>
            </a:r>
            <a:r>
              <a:rPr lang="it-IT" sz="3600" dirty="0" err="1">
                <a:latin typeface="Calibri Light" panose="020F0302020204030204" pitchFamily="34" charset="0"/>
              </a:rPr>
              <a:t>Residual</a:t>
            </a:r>
            <a:r>
              <a:rPr lang="it-IT" sz="3600" dirty="0">
                <a:latin typeface="Calibri Light" panose="020F0302020204030204" pitchFamily="34" charset="0"/>
              </a:rPr>
              <a:t> nuclei</a:t>
            </a:r>
            <a:endParaRPr lang="en-GB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231641" y="3396343"/>
            <a:ext cx="2537926" cy="1520890"/>
          </a:xfrm>
          <a:custGeom>
            <a:avLst/>
            <a:gdLst>
              <a:gd name="connsiteX0" fmla="*/ 0 w 2537926"/>
              <a:gd name="connsiteY0" fmla="*/ 1520890 h 1520890"/>
              <a:gd name="connsiteX1" fmla="*/ 765110 w 2537926"/>
              <a:gd name="connsiteY1" fmla="*/ 1315616 h 1520890"/>
              <a:gd name="connsiteX2" fmla="*/ 1156996 w 2537926"/>
              <a:gd name="connsiteY2" fmla="*/ 1147665 h 1520890"/>
              <a:gd name="connsiteX3" fmla="*/ 1492898 w 2537926"/>
              <a:gd name="connsiteY3" fmla="*/ 933061 h 1520890"/>
              <a:gd name="connsiteX4" fmla="*/ 1847461 w 2537926"/>
              <a:gd name="connsiteY4" fmla="*/ 653143 h 1520890"/>
              <a:gd name="connsiteX5" fmla="*/ 2537926 w 2537926"/>
              <a:gd name="connsiteY5" fmla="*/ 0 h 1520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7926" h="1520890">
                <a:moveTo>
                  <a:pt x="0" y="1520890"/>
                </a:moveTo>
                <a:cubicBezTo>
                  <a:pt x="286138" y="1449355"/>
                  <a:pt x="572277" y="1377820"/>
                  <a:pt x="765110" y="1315616"/>
                </a:cubicBezTo>
                <a:cubicBezTo>
                  <a:pt x="957943" y="1253412"/>
                  <a:pt x="1035698" y="1211424"/>
                  <a:pt x="1156996" y="1147665"/>
                </a:cubicBezTo>
                <a:cubicBezTo>
                  <a:pt x="1278294" y="1083906"/>
                  <a:pt x="1377821" y="1015481"/>
                  <a:pt x="1492898" y="933061"/>
                </a:cubicBezTo>
                <a:cubicBezTo>
                  <a:pt x="1607975" y="850641"/>
                  <a:pt x="1673290" y="808653"/>
                  <a:pt x="1847461" y="653143"/>
                </a:cubicBezTo>
                <a:cubicBezTo>
                  <a:pt x="2021632" y="497633"/>
                  <a:pt x="2411963" y="119743"/>
                  <a:pt x="2537926" y="0"/>
                </a:cubicBezTo>
              </a:path>
            </a:pathLst>
          </a:custGeom>
          <a:noFill/>
          <a:ln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155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925514F-53E3-4052-8197-22C26043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latin typeface="Calibri Light" panose="020F0302020204030204" pitchFamily="34" charset="0"/>
              </a:rPr>
              <a:t>Previous</a:t>
            </a:r>
            <a:r>
              <a:rPr lang="it-IT" b="1" dirty="0">
                <a:latin typeface="Calibri Light" panose="020F0302020204030204" pitchFamily="34" charset="0"/>
              </a:rPr>
              <a:t> </a:t>
            </a:r>
            <a:r>
              <a:rPr lang="it-IT" b="1" dirty="0" err="1">
                <a:latin typeface="Calibri Light" panose="020F0302020204030204" pitchFamily="34" charset="0"/>
              </a:rPr>
              <a:t>results</a:t>
            </a:r>
            <a:r>
              <a:rPr lang="it-IT" b="1" dirty="0">
                <a:latin typeface="Calibri Light" panose="020F0302020204030204" pitchFamily="34" charset="0"/>
              </a:rPr>
              <a:t>: Isospin mixing in </a:t>
            </a:r>
            <a:r>
              <a:rPr lang="it-IT" b="1" baseline="30000" dirty="0">
                <a:latin typeface="Calibri Light" panose="020F0302020204030204" pitchFamily="34" charset="0"/>
              </a:rPr>
              <a:t>80</a:t>
            </a:r>
            <a:r>
              <a:rPr lang="it-IT" b="1" dirty="0">
                <a:latin typeface="Calibri Light" panose="020F0302020204030204" pitchFamily="34" charset="0"/>
              </a:rPr>
              <a:t>Zr</a:t>
            </a:r>
            <a:br>
              <a:rPr lang="it-IT" b="1" dirty="0">
                <a:latin typeface="Calibri Light" panose="020F0302020204030204" pitchFamily="34" charset="0"/>
              </a:rPr>
            </a:br>
            <a:endParaRPr lang="en-GB" dirty="0">
              <a:latin typeface="Calibri Light" panose="020F0302020204030204" pitchFamily="34" charset="0"/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xmlns="" id="{3703C387-5593-4AA1-B822-776F5230C6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569" y="1855292"/>
            <a:ext cx="3625680" cy="3610735"/>
          </a:xfrm>
          <a:prstGeom prst="rect">
            <a:avLst/>
          </a:prstGeom>
        </p:spPr>
      </p:pic>
      <p:sp>
        <p:nvSpPr>
          <p:cNvPr id="25" name="CasellaDiTesto 18">
            <a:extLst>
              <a:ext uri="{FF2B5EF4-FFF2-40B4-BE49-F238E27FC236}">
                <a16:creationId xmlns:a16="http://schemas.microsoft.com/office/drawing/2014/main" xmlns="" id="{AAEEDE0D-FBFB-49BD-BA44-C0BEA43643BE}"/>
              </a:ext>
            </a:extLst>
          </p:cNvPr>
          <p:cNvSpPr txBox="1"/>
          <p:nvPr/>
        </p:nvSpPr>
        <p:spPr>
          <a:xfrm>
            <a:off x="4787390" y="5515380"/>
            <a:ext cx="3384619" cy="369332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l-GR" b="1" dirty="0">
                <a:solidFill>
                  <a:schemeClr val="accent5"/>
                </a:solidFill>
                <a:latin typeface="Times New Roman"/>
                <a:cs typeface="Times New Roman"/>
              </a:rPr>
              <a:t>Γ</a:t>
            </a:r>
            <a:r>
              <a:rPr lang="it-IT" b="1" baseline="30000" dirty="0">
                <a:solidFill>
                  <a:schemeClr val="accent5"/>
                </a:solidFill>
                <a:latin typeface="Times New Roman"/>
                <a:cs typeface="Times New Roman"/>
              </a:rPr>
              <a:t>↓</a:t>
            </a:r>
            <a:r>
              <a:rPr lang="it-IT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=12</a:t>
            </a:r>
            <a:r>
              <a:rPr lang="en-US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±3</a:t>
            </a:r>
            <a:r>
              <a:rPr lang="it-IT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 keV, </a:t>
            </a:r>
            <a:r>
              <a:rPr lang="el-GR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b="1" baseline="30000" dirty="0">
                <a:solidFill>
                  <a:schemeClr val="accent5"/>
                </a:solidFill>
                <a:latin typeface="Calibri Light" panose="020F0302020204030204" pitchFamily="34" charset="0"/>
              </a:rPr>
              <a:t>2</a:t>
            </a:r>
            <a:r>
              <a:rPr lang="it-IT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=0.046</a:t>
            </a:r>
            <a:r>
              <a:rPr lang="en-US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±0.007</a:t>
            </a:r>
            <a:endParaRPr lang="it-IT" dirty="0">
              <a:solidFill>
                <a:schemeClr val="accent5"/>
              </a:solidFill>
            </a:endParaRPr>
          </a:p>
        </p:txBody>
      </p:sp>
      <p:grpSp>
        <p:nvGrpSpPr>
          <p:cNvPr id="27" name="Group 24">
            <a:extLst>
              <a:ext uri="{FF2B5EF4-FFF2-40B4-BE49-F238E27FC236}">
                <a16:creationId xmlns:a16="http://schemas.microsoft.com/office/drawing/2014/main" xmlns="" id="{2944C622-6573-4DD1-BF9D-A07B3A0E4C7C}"/>
              </a:ext>
            </a:extLst>
          </p:cNvPr>
          <p:cNvGrpSpPr/>
          <p:nvPr/>
        </p:nvGrpSpPr>
        <p:grpSpPr>
          <a:xfrm>
            <a:off x="770817" y="1334703"/>
            <a:ext cx="4248472" cy="461665"/>
            <a:chOff x="784630" y="1547700"/>
            <a:chExt cx="4248472" cy="461665"/>
          </a:xfrm>
        </p:grpSpPr>
        <p:sp>
          <p:nvSpPr>
            <p:cNvPr id="28" name="Rettangolo 21">
              <a:extLst>
                <a:ext uri="{FF2B5EF4-FFF2-40B4-BE49-F238E27FC236}">
                  <a16:creationId xmlns:a16="http://schemas.microsoft.com/office/drawing/2014/main" xmlns="" id="{7E376395-4F4A-49DF-B6D0-82FFEBBA1787}"/>
                </a:ext>
              </a:extLst>
            </p:cNvPr>
            <p:cNvSpPr/>
            <p:nvPr/>
          </p:nvSpPr>
          <p:spPr>
            <a:xfrm>
              <a:off x="784630" y="1547700"/>
              <a:ext cx="42484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sz="2400" b="1" baseline="300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   40</a:t>
              </a:r>
              <a:r>
                <a:rPr lang="it-IT" sz="24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Ca + </a:t>
              </a:r>
              <a:r>
                <a:rPr lang="it-IT" sz="2400" b="1" baseline="300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40</a:t>
              </a:r>
              <a:r>
                <a:rPr lang="it-IT" sz="24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Ca         </a:t>
              </a:r>
              <a:r>
                <a:rPr lang="it-IT" sz="2400" b="1" baseline="300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80</a:t>
              </a:r>
              <a:r>
                <a:rPr lang="it-IT" sz="2400" b="1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Zr</a:t>
              </a:r>
              <a:r>
                <a:rPr lang="it-IT" sz="2400" b="1" baseline="30000" dirty="0">
                  <a:solidFill>
                    <a:schemeClr val="accent6">
                      <a:lumMod val="50000"/>
                    </a:schemeClr>
                  </a:solidFill>
                  <a:latin typeface="Calibri Light" panose="020F0302020204030204" pitchFamily="34" charset="0"/>
                </a:rPr>
                <a:t>*</a:t>
              </a:r>
            </a:p>
          </p:txBody>
        </p:sp>
        <p:cxnSp>
          <p:nvCxnSpPr>
            <p:cNvPr id="29" name="Connettore 2 22">
              <a:extLst>
                <a:ext uri="{FF2B5EF4-FFF2-40B4-BE49-F238E27FC236}">
                  <a16:creationId xmlns:a16="http://schemas.microsoft.com/office/drawing/2014/main" xmlns="" id="{E4227EFB-25E3-4470-B40F-C7FADA30E89D}"/>
                </a:ext>
              </a:extLst>
            </p:cNvPr>
            <p:cNvCxnSpPr/>
            <p:nvPr/>
          </p:nvCxnSpPr>
          <p:spPr>
            <a:xfrm>
              <a:off x="2445094" y="1788540"/>
              <a:ext cx="360040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5">
            <a:extLst>
              <a:ext uri="{FF2B5EF4-FFF2-40B4-BE49-F238E27FC236}">
                <a16:creationId xmlns:a16="http://schemas.microsoft.com/office/drawing/2014/main" xmlns="" id="{7731FED7-B633-4E67-B53F-12362EDB87C8}"/>
              </a:ext>
            </a:extLst>
          </p:cNvPr>
          <p:cNvSpPr/>
          <p:nvPr/>
        </p:nvSpPr>
        <p:spPr>
          <a:xfrm>
            <a:off x="5870660" y="5861691"/>
            <a:ext cx="1103187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b="1" dirty="0">
                <a:solidFill>
                  <a:schemeClr val="accent5"/>
                </a:solidFill>
                <a:latin typeface="Calibri Light" panose="020F0302020204030204" pitchFamily="34" charset="0"/>
              </a:rPr>
              <a:t>T ≈ 2 MeV</a:t>
            </a:r>
            <a:endParaRPr lang="it-IT" b="1" baseline="30000" dirty="0">
              <a:solidFill>
                <a:schemeClr val="accent5"/>
              </a:solidFill>
              <a:latin typeface="Calibri Light" panose="020F0302020204030204" pitchFamily="34" charset="0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xmlns="" id="{666086D6-48CA-4F4B-B89D-ADA8D8A1CD02}"/>
              </a:ext>
            </a:extLst>
          </p:cNvPr>
          <p:cNvSpPr/>
          <p:nvPr/>
        </p:nvSpPr>
        <p:spPr>
          <a:xfrm>
            <a:off x="1846076" y="5892305"/>
            <a:ext cx="1103187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T ≈ 3 MeV</a:t>
            </a:r>
            <a:endParaRPr lang="it-IT" b="1" baseline="300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32" name="CasellaDiTesto 18">
            <a:extLst>
              <a:ext uri="{FF2B5EF4-FFF2-40B4-BE49-F238E27FC236}">
                <a16:creationId xmlns:a16="http://schemas.microsoft.com/office/drawing/2014/main" xmlns="" id="{C18ED7DB-E684-484C-B3A5-D4F09D54B412}"/>
              </a:ext>
            </a:extLst>
          </p:cNvPr>
          <p:cNvSpPr txBox="1"/>
          <p:nvPr/>
        </p:nvSpPr>
        <p:spPr>
          <a:xfrm>
            <a:off x="672567" y="5520184"/>
            <a:ext cx="3493871" cy="369332"/>
          </a:xfrm>
          <a:prstGeom prst="rect">
            <a:avLst/>
          </a:prstGeom>
          <a:ln>
            <a:solidFill>
              <a:srgbClr val="00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el-GR" b="1" dirty="0">
                <a:solidFill>
                  <a:schemeClr val="accent2"/>
                </a:solidFill>
                <a:latin typeface="Times New Roman"/>
                <a:cs typeface="Times New Roman"/>
              </a:rPr>
              <a:t>Γ</a:t>
            </a:r>
            <a:r>
              <a:rPr lang="it-IT" b="1" baseline="30000" dirty="0">
                <a:solidFill>
                  <a:schemeClr val="accent2"/>
                </a:solidFill>
                <a:latin typeface="Times New Roman"/>
                <a:cs typeface="Times New Roman"/>
              </a:rPr>
              <a:t>↓</a:t>
            </a:r>
            <a:r>
              <a:rPr lang="it-IT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=10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±3</a:t>
            </a:r>
            <a:r>
              <a:rPr lang="it-IT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 keV, 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b="1" baseline="30000" dirty="0">
                <a:solidFill>
                  <a:schemeClr val="accent2"/>
                </a:solidFill>
                <a:latin typeface="Calibri Light" panose="020F0302020204030204" pitchFamily="34" charset="0"/>
              </a:rPr>
              <a:t>2</a:t>
            </a:r>
            <a:r>
              <a:rPr lang="it-IT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=0.013</a:t>
            </a:r>
            <a:r>
              <a:rPr lang="en-US" b="1" dirty="0">
                <a:solidFill>
                  <a:schemeClr val="accent2"/>
                </a:solidFill>
                <a:latin typeface="Calibri Light" panose="020F0302020204030204" pitchFamily="34" charset="0"/>
              </a:rPr>
              <a:t>±0.004</a:t>
            </a:r>
            <a:endParaRPr lang="it-IT" dirty="0">
              <a:solidFill>
                <a:schemeClr val="accent2"/>
              </a:solidFill>
            </a:endParaRPr>
          </a:p>
        </p:txBody>
      </p:sp>
      <p:pic>
        <p:nvPicPr>
          <p:cNvPr id="33" name="Picture 28">
            <a:extLst>
              <a:ext uri="{FF2B5EF4-FFF2-40B4-BE49-F238E27FC236}">
                <a16:creationId xmlns:a16="http://schemas.microsoft.com/office/drawing/2014/main" xmlns="" id="{DB00B542-D673-40EE-8C8A-0C4A3DC721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3061" r="20620" b="10430"/>
          <a:stretch/>
        </p:blipFill>
        <p:spPr>
          <a:xfrm>
            <a:off x="672567" y="1810722"/>
            <a:ext cx="3197580" cy="3195604"/>
          </a:xfrm>
          <a:prstGeom prst="rect">
            <a:avLst/>
          </a:prstGeom>
        </p:spPr>
      </p:pic>
      <p:sp>
        <p:nvSpPr>
          <p:cNvPr id="34" name="Rectangle 2">
            <a:extLst>
              <a:ext uri="{FF2B5EF4-FFF2-40B4-BE49-F238E27FC236}">
                <a16:creationId xmlns:a16="http://schemas.microsoft.com/office/drawing/2014/main" xmlns="" id="{1608408D-7CB0-4205-9E65-1891E8FC92BA}"/>
              </a:ext>
            </a:extLst>
          </p:cNvPr>
          <p:cNvSpPr/>
          <p:nvPr/>
        </p:nvSpPr>
        <p:spPr>
          <a:xfrm rot="5400000">
            <a:off x="6600889" y="3055360"/>
            <a:ext cx="309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Calibri Light" panose="020F0302020204030204" pitchFamily="34" charset="0"/>
              </a:rPr>
              <a:t>   S.</a:t>
            </a:r>
            <a:r>
              <a:rPr lang="it-IT" sz="1400" b="1" i="1" dirty="0">
                <a:latin typeface="Calibri Light" panose="020F0302020204030204" pitchFamily="34" charset="0"/>
              </a:rPr>
              <a:t>Ceruti</a:t>
            </a:r>
            <a:r>
              <a:rPr lang="en-US" sz="1400" b="1" i="1" dirty="0">
                <a:latin typeface="Calibri Light" panose="020F0302020204030204" pitchFamily="34" charset="0"/>
              </a:rPr>
              <a:t> et al. PRL 115, 222502 (2015)</a:t>
            </a:r>
          </a:p>
          <a:p>
            <a:endParaRPr lang="en-US" sz="1400" b="1" i="1" dirty="0">
              <a:latin typeface="Calibri Light" panose="020F0302020204030204" pitchFamily="34" charset="0"/>
            </a:endParaRP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xmlns="" id="{AA7BADC9-287B-4C83-BAAD-E44E039E924B}"/>
              </a:ext>
            </a:extLst>
          </p:cNvPr>
          <p:cNvSpPr/>
          <p:nvPr/>
        </p:nvSpPr>
        <p:spPr>
          <a:xfrm rot="16200000">
            <a:off x="-1174136" y="3254635"/>
            <a:ext cx="3410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latin typeface="Calibri Light" panose="020F0302020204030204" pitchFamily="34" charset="0"/>
              </a:rPr>
              <a:t>   </a:t>
            </a:r>
            <a:r>
              <a:rPr lang="it-IT" sz="1400" b="1" i="1" dirty="0">
                <a:latin typeface="Calibri Light" panose="020F0302020204030204" pitchFamily="34" charset="0"/>
              </a:rPr>
              <a:t>A.Corsi</a:t>
            </a:r>
            <a:r>
              <a:rPr lang="en-US" sz="1400" b="1" i="1" dirty="0">
                <a:latin typeface="Calibri Light" panose="020F0302020204030204" pitchFamily="34" charset="0"/>
              </a:rPr>
              <a:t> et al. PRC 84, 041304(R) (2011)</a:t>
            </a: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xmlns="" id="{44F0252A-63A8-4B24-AE17-669D67C5B909}"/>
              </a:ext>
            </a:extLst>
          </p:cNvPr>
          <p:cNvSpPr/>
          <p:nvPr/>
        </p:nvSpPr>
        <p:spPr>
          <a:xfrm>
            <a:off x="9283852" y="2865322"/>
            <a:ext cx="222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</a:rPr>
              <a:t>2 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</a:rPr>
              <a:t>(T=0)=(4.6</a:t>
            </a:r>
            <a:r>
              <a:rPr lang="en-US" b="1" dirty="0">
                <a:solidFill>
                  <a:srgbClr val="002060"/>
                </a:solidFill>
                <a:latin typeface="Calibri Light" panose="020F0302020204030204" pitchFamily="34" charset="0"/>
              </a:rPr>
              <a:t>±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</a:rPr>
              <a:t>0.9)%</a:t>
            </a:r>
            <a:endParaRPr lang="it-IT" dirty="0"/>
          </a:p>
        </p:txBody>
      </p:sp>
      <p:sp>
        <p:nvSpPr>
          <p:cNvPr id="21" name="CasellaDiTesto 15">
            <a:extLst>
              <a:ext uri="{FF2B5EF4-FFF2-40B4-BE49-F238E27FC236}">
                <a16:creationId xmlns:a16="http://schemas.microsoft.com/office/drawing/2014/main" xmlns="" id="{12A2D800-9036-4E63-AFB4-AAD58BE3160D}"/>
              </a:ext>
            </a:extLst>
          </p:cNvPr>
          <p:cNvSpPr txBox="1"/>
          <p:nvPr/>
        </p:nvSpPr>
        <p:spPr>
          <a:xfrm>
            <a:off x="8877107" y="3611023"/>
            <a:ext cx="3314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2060"/>
                </a:solidFill>
                <a:latin typeface="Times New Roman"/>
                <a:cs typeface="Times New Roman"/>
              </a:rPr>
              <a:t>Γ</a:t>
            </a:r>
            <a:r>
              <a:rPr lang="it-IT" b="1" baseline="30000" dirty="0">
                <a:solidFill>
                  <a:srgbClr val="002060"/>
                </a:solidFill>
                <a:latin typeface="Times New Roman"/>
                <a:cs typeface="Times New Roman"/>
              </a:rPr>
              <a:t>↓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</a:rPr>
              <a:t>does not change with T</a:t>
            </a:r>
          </a:p>
          <a:p>
            <a:pPr marL="342900" indent="-342900"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it-IT" b="1" baseline="30000" dirty="0">
                <a:solidFill>
                  <a:srgbClr val="002060"/>
                </a:solidFill>
                <a:latin typeface="Calibri Light" panose="020F0302020204030204" pitchFamily="34" charset="0"/>
              </a:rPr>
              <a:t>2</a:t>
            </a:r>
            <a:r>
              <a:rPr lang="it-IT" b="1" dirty="0">
                <a:solidFill>
                  <a:srgbClr val="002060"/>
                </a:solidFill>
                <a:latin typeface="Calibri Light" panose="020F0302020204030204" pitchFamily="34" charset="0"/>
              </a:rPr>
              <a:t> is larger at T = 2 MeV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</a:pPr>
            <a:endParaRPr lang="it-IT" dirty="0">
              <a:latin typeface="Calibri Light" panose="020F03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1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9" y="4599106"/>
            <a:ext cx="3492860" cy="71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xmlns="" id="{34A6F189-E87B-49C8-B3F3-95E9B6C7D549}"/>
              </a:ext>
            </a:extLst>
          </p:cNvPr>
          <p:cNvSpPr txBox="1"/>
          <p:nvPr/>
        </p:nvSpPr>
        <p:spPr>
          <a:xfrm>
            <a:off x="216923" y="5313661"/>
            <a:ext cx="22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Ground State</a:t>
            </a:r>
            <a:endParaRPr lang="it-IT" dirty="0">
              <a:latin typeface="+mj-lt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16923" y="0"/>
            <a:ext cx="4888202" cy="1626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Isospin Symmetry</a:t>
            </a:r>
            <a:br>
              <a:rPr lang="it-IT"/>
            </a:br>
            <a:r>
              <a:rPr lang="it-IT"/>
              <a:t>Breaking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9" y="49235"/>
            <a:ext cx="3859385" cy="2836779"/>
          </a:xfrm>
          <a:prstGeom prst="rect">
            <a:avLst/>
          </a:prstGeom>
        </p:spPr>
      </p:pic>
      <p:sp>
        <p:nvSpPr>
          <p:cNvPr id="11" name="Rettangolo 18">
            <a:extLst>
              <a:ext uri="{FF2B5EF4-FFF2-40B4-BE49-F238E27FC236}">
                <a16:creationId xmlns:a16="http://schemas.microsoft.com/office/drawing/2014/main" xmlns="" id="{261B2647-4F42-4A22-A217-FEAE75B70C82}"/>
              </a:ext>
            </a:extLst>
          </p:cNvPr>
          <p:cNvSpPr/>
          <p:nvPr/>
        </p:nvSpPr>
        <p:spPr>
          <a:xfrm>
            <a:off x="287542" y="2410287"/>
            <a:ext cx="4147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Coulomb interaction (that is much weaker than the nuclear interaction)  breaks the Isospin symmetry inducing a </a:t>
            </a:r>
            <a:r>
              <a:rPr lang="en-GB" sz="2000" b="1" dirty="0">
                <a:latin typeface="+mj-lt"/>
              </a:rPr>
              <a:t>mixing</a:t>
            </a:r>
            <a:r>
              <a:rPr lang="en-GB" sz="2000" dirty="0">
                <a:latin typeface="+mj-lt"/>
              </a:rPr>
              <a:t> between state with different Isospin          	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10" name="Linea di collegamento" descr="Linea di collegamento"/>
          <p:cNvPicPr>
            <a:picLocks/>
          </p:cNvPicPr>
          <p:nvPr/>
        </p:nvPicPr>
        <p:blipFill>
          <a:blip r:embed="rId4">
            <a:duotone>
              <a:prstClr val="black"/>
              <a:srgbClr val="C00000">
                <a:tint val="45000"/>
                <a:satMod val="400000"/>
              </a:srgbClr>
            </a:duotone>
            <a:extLst/>
          </a:blip>
          <a:stretch>
            <a:fillRect/>
          </a:stretch>
        </p:blipFill>
        <p:spPr>
          <a:xfrm rot="14548984" flipH="1">
            <a:off x="894289" y="4698148"/>
            <a:ext cx="206863" cy="812704"/>
          </a:xfrm>
          <a:prstGeom prst="rect">
            <a:avLst/>
          </a:prstGeom>
        </p:spPr>
      </p:pic>
      <p:pic>
        <p:nvPicPr>
          <p:cNvPr id="15" name="Ovale" descr="Ova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5041" y="4578795"/>
            <a:ext cx="667866" cy="63132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xmlns="" id="{0B071964-23B7-4F79-B4B5-C3B91D17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726" y="176944"/>
            <a:ext cx="5617110" cy="339148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latin typeface="Calibri Light" panose="020F0302020204030204" pitchFamily="34" charset="0"/>
              </a:rPr>
              <a:t>Super-allowed Fermi</a:t>
            </a:r>
            <a:endParaRPr lang="it-IT" sz="3600" dirty="0"/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xmlns="" id="{2AD3D506-5F1B-4E99-A911-60E9383BD0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0510" y="114495"/>
            <a:ext cx="2085492" cy="340546"/>
          </a:xfrm>
          <a:prstGeom prst="rect">
            <a:avLst/>
          </a:prstGeom>
        </p:spPr>
      </p:pic>
      <p:pic>
        <p:nvPicPr>
          <p:cNvPr id="15" name="Picture 20">
            <a:extLst>
              <a:ext uri="{FF2B5EF4-FFF2-40B4-BE49-F238E27FC236}">
                <a16:creationId xmlns:a16="http://schemas.microsoft.com/office/drawing/2014/main" xmlns="" id="{7F0F6BDA-9692-49A4-AEA1-F33B0057D1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5199" y="2492947"/>
            <a:ext cx="3434565" cy="7227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xmlns="" id="{6ACF06D5-6147-4E49-9564-498C9E95BBA8}"/>
              </a:ext>
            </a:extLst>
          </p:cNvPr>
          <p:cNvSpPr/>
          <p:nvPr/>
        </p:nvSpPr>
        <p:spPr>
          <a:xfrm>
            <a:off x="1405502" y="2810683"/>
            <a:ext cx="441823" cy="420169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F0918435-42A4-419F-9D4B-B7382C176100}"/>
              </a:ext>
            </a:extLst>
          </p:cNvPr>
          <p:cNvSpPr txBox="1"/>
          <p:nvPr/>
        </p:nvSpPr>
        <p:spPr>
          <a:xfrm>
            <a:off x="689917" y="3247975"/>
            <a:ext cx="11574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Fermi Matrix </a:t>
            </a:r>
            <a:r>
              <a:rPr lang="en-GB" sz="1400" dirty="0">
                <a:solidFill>
                  <a:srgbClr val="C00000"/>
                </a:solidFill>
              </a:rPr>
              <a:t>element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xmlns="" id="{C2F8600F-C44E-4373-A921-2AA30FBB4F46}"/>
              </a:ext>
            </a:extLst>
          </p:cNvPr>
          <p:cNvSpPr/>
          <p:nvPr/>
        </p:nvSpPr>
        <p:spPr>
          <a:xfrm>
            <a:off x="1992419" y="2800760"/>
            <a:ext cx="440918" cy="361395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>
              <a:solidFill>
                <a:schemeClr val="accent3"/>
              </a:solidFill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F13F719E-3FC1-490D-81DE-AAC8F0FDDC8B}"/>
              </a:ext>
            </a:extLst>
          </p:cNvPr>
          <p:cNvSpPr txBox="1"/>
          <p:nvPr/>
        </p:nvSpPr>
        <p:spPr>
          <a:xfrm>
            <a:off x="1577195" y="1853153"/>
            <a:ext cx="271927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 err="1">
                <a:solidFill>
                  <a:schemeClr val="accent1"/>
                </a:solidFill>
              </a:rPr>
              <a:t>Vector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it-IT" sz="1400" dirty="0" err="1">
                <a:solidFill>
                  <a:schemeClr val="accent1"/>
                </a:solidFill>
              </a:rPr>
              <a:t>coupling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en-GB" sz="1400" dirty="0">
                <a:solidFill>
                  <a:schemeClr val="accent1"/>
                </a:solidFill>
              </a:rPr>
              <a:t>constant</a:t>
            </a:r>
            <a:r>
              <a:rPr lang="it-IT" sz="1400" dirty="0">
                <a:solidFill>
                  <a:schemeClr val="accent1"/>
                </a:solidFill>
              </a:rPr>
              <a:t> (from semi-leptonic weak interction)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xmlns="" id="{82668EC2-F112-46BA-B0EB-DDA1D7993715}"/>
              </a:ext>
            </a:extLst>
          </p:cNvPr>
          <p:cNvSpPr/>
          <p:nvPr/>
        </p:nvSpPr>
        <p:spPr>
          <a:xfrm>
            <a:off x="3376181" y="2847034"/>
            <a:ext cx="440918" cy="256548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7459F855-9ED9-4016-A11B-669DAD5253BB}"/>
              </a:ext>
            </a:extLst>
          </p:cNvPr>
          <p:cNvSpPr txBox="1"/>
          <p:nvPr/>
        </p:nvSpPr>
        <p:spPr>
          <a:xfrm>
            <a:off x="4322755" y="2500947"/>
            <a:ext cx="14623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Weak interaction coupling constant</a:t>
            </a: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xmlns="" id="{E59EC85A-6365-4CDE-81A4-1EEC9B62F45D}"/>
              </a:ext>
            </a:extLst>
          </p:cNvPr>
          <p:cNvSpPr txBox="1"/>
          <p:nvPr/>
        </p:nvSpPr>
        <p:spPr>
          <a:xfrm>
            <a:off x="4180856" y="3429425"/>
            <a:ext cx="3428188" cy="4616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spc="-100" dirty="0">
                <a:latin typeface="Calibri Light" panose="020F0302020204030204" pitchFamily="34" charset="0"/>
              </a:rPr>
              <a:t>ƒ</a:t>
            </a:r>
            <a:r>
              <a:rPr lang="it-IT" sz="2400" b="1" i="1" spc="-100" dirty="0">
                <a:latin typeface="Calibri Light" panose="020F0302020204030204" pitchFamily="34" charset="0"/>
              </a:rPr>
              <a:t>t               G</a:t>
            </a:r>
            <a:r>
              <a:rPr lang="it-IT" sz="2400" b="1" i="1" spc="-100" baseline="-25000" dirty="0">
                <a:latin typeface="Calibri Light" panose="020F0302020204030204" pitchFamily="34" charset="0"/>
              </a:rPr>
              <a:t>v                    </a:t>
            </a:r>
            <a:r>
              <a:rPr lang="it-IT" sz="2400" b="1" i="1" spc="-100" dirty="0">
                <a:latin typeface="Calibri Light" panose="020F0302020204030204" pitchFamily="34" charset="0"/>
              </a:rPr>
              <a:t>V</a:t>
            </a:r>
            <a:r>
              <a:rPr lang="it-IT" sz="2400" b="1" i="1" spc="-100" baseline="-25000" dirty="0">
                <a:latin typeface="Calibri Light" panose="020F0302020204030204" pitchFamily="34" charset="0"/>
              </a:rPr>
              <a:t>ud</a:t>
            </a:r>
            <a:endParaRPr lang="en-US" sz="2400" baseline="-25000" dirty="0">
              <a:latin typeface="Calibri Light" panose="020F0302020204030204" pitchFamily="34" charset="0"/>
            </a:endParaRPr>
          </a:p>
        </p:txBody>
      </p:sp>
      <p:sp>
        <p:nvSpPr>
          <p:cNvPr id="30" name="Freccia a destra 29">
            <a:extLst>
              <a:ext uri="{FF2B5EF4-FFF2-40B4-BE49-F238E27FC236}">
                <a16:creationId xmlns:a16="http://schemas.microsoft.com/office/drawing/2014/main" xmlns="" id="{3DD5D30E-2296-4E1C-BCE9-7461A68AF227}"/>
              </a:ext>
            </a:extLst>
          </p:cNvPr>
          <p:cNvSpPr/>
          <p:nvPr/>
        </p:nvSpPr>
        <p:spPr>
          <a:xfrm>
            <a:off x="5137377" y="3553999"/>
            <a:ext cx="442387" cy="27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xmlns="" id="{53E6FA3B-13C0-47C8-BADA-2C36CA195AE2}"/>
              </a:ext>
            </a:extLst>
          </p:cNvPr>
          <p:cNvSpPr/>
          <p:nvPr/>
        </p:nvSpPr>
        <p:spPr>
          <a:xfrm>
            <a:off x="6152016" y="3553998"/>
            <a:ext cx="442387" cy="271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Picture 17">
            <a:extLst>
              <a:ext uri="{FF2B5EF4-FFF2-40B4-BE49-F238E27FC236}">
                <a16:creationId xmlns:a16="http://schemas.microsoft.com/office/drawing/2014/main" xmlns="" id="{067EC264-4E0D-42E9-8032-35F884545B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741" y="587782"/>
            <a:ext cx="3270041" cy="2348746"/>
          </a:xfrm>
          <a:prstGeom prst="rect">
            <a:avLst/>
          </a:prstGeom>
        </p:spPr>
      </p:pic>
      <p:sp>
        <p:nvSpPr>
          <p:cNvPr id="33" name="Rectangle 15">
            <a:extLst>
              <a:ext uri="{FF2B5EF4-FFF2-40B4-BE49-F238E27FC236}">
                <a16:creationId xmlns:a16="http://schemas.microsoft.com/office/drawing/2014/main" xmlns="" id="{0419D49A-FD33-4B74-86DD-0009B1E486ED}"/>
              </a:ext>
            </a:extLst>
          </p:cNvPr>
          <p:cNvSpPr/>
          <p:nvPr/>
        </p:nvSpPr>
        <p:spPr>
          <a:xfrm>
            <a:off x="9618828" y="671111"/>
            <a:ext cx="23387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ƒ</a:t>
            </a:r>
            <a:r>
              <a:rPr lang="en-GB" sz="1600" i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 depends only on universal quantities,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should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be mass independent !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ttangolo 27">
            <a:extLst>
              <a:ext uri="{FF2B5EF4-FFF2-40B4-BE49-F238E27FC236}">
                <a16:creationId xmlns:a16="http://schemas.microsoft.com/office/drawing/2014/main" xmlns="" id="{84DE4EE8-B1D9-4CB1-A7F6-FE64EFA0204D}"/>
              </a:ext>
            </a:extLst>
          </p:cNvPr>
          <p:cNvSpPr/>
          <p:nvPr/>
        </p:nvSpPr>
        <p:spPr>
          <a:xfrm>
            <a:off x="7231086" y="2325371"/>
            <a:ext cx="30151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900" b="1" i="1" dirty="0">
                <a:latin typeface="Calibri Light" panose="020F0302020204030204" pitchFamily="34" charset="0"/>
              </a:rPr>
              <a:t>I.S. Towner  and </a:t>
            </a:r>
            <a:r>
              <a:rPr lang="it-IT" sz="900" b="1" i="1" dirty="0">
                <a:latin typeface="Calibri Light" panose="020F0302020204030204" pitchFamily="34" charset="0"/>
              </a:rPr>
              <a:t>J.C. Hardy</a:t>
            </a:r>
            <a:r>
              <a:rPr lang="en-US" sz="900" b="1" i="1" dirty="0">
                <a:latin typeface="Calibri Light" panose="020F0302020204030204" pitchFamily="34" charset="0"/>
              </a:rPr>
              <a:t>  PRC 82, 065501 (2010)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grpSp>
        <p:nvGrpSpPr>
          <p:cNvPr id="23" name="Gruppo 9">
            <a:extLst>
              <a:ext uri="{FF2B5EF4-FFF2-40B4-BE49-F238E27FC236}">
                <a16:creationId xmlns:a16="http://schemas.microsoft.com/office/drawing/2014/main" xmlns="" id="{6D34C958-DA86-46B7-9C92-5A8D756EA973}"/>
              </a:ext>
            </a:extLst>
          </p:cNvPr>
          <p:cNvGrpSpPr/>
          <p:nvPr/>
        </p:nvGrpSpPr>
        <p:grpSpPr>
          <a:xfrm>
            <a:off x="8233051" y="3281176"/>
            <a:ext cx="3327015" cy="2716920"/>
            <a:chOff x="4393566" y="2686501"/>
            <a:chExt cx="4534409" cy="3418419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8A95DA45-83DA-4000-BE3D-BE757F69C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 b="2650"/>
            <a:stretch>
              <a:fillRect/>
            </a:stretch>
          </p:blipFill>
          <p:spPr>
            <a:xfrm>
              <a:off x="4393566" y="2686501"/>
              <a:ext cx="4534409" cy="3418419"/>
            </a:xfrm>
            <a:prstGeom prst="rect">
              <a:avLst/>
            </a:prstGeom>
          </p:spPr>
        </p:pic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xmlns="" id="{5CD446B3-DBE7-4E55-8786-44BC685D392C}"/>
                </a:ext>
              </a:extLst>
            </p:cNvPr>
            <p:cNvSpPr/>
            <p:nvPr/>
          </p:nvSpPr>
          <p:spPr>
            <a:xfrm>
              <a:off x="8266561" y="3461905"/>
              <a:ext cx="338897" cy="637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3">
              <a:extLst>
                <a:ext uri="{FF2B5EF4-FFF2-40B4-BE49-F238E27FC236}">
                  <a16:creationId xmlns:a16="http://schemas.microsoft.com/office/drawing/2014/main" xmlns="" id="{A7337EAD-9DF0-4B47-9F70-453493AC2BAF}"/>
                </a:ext>
              </a:extLst>
            </p:cNvPr>
            <p:cNvSpPr/>
            <p:nvPr/>
          </p:nvSpPr>
          <p:spPr>
            <a:xfrm>
              <a:off x="5184597" y="3587907"/>
              <a:ext cx="1830042" cy="425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12">
            <a:extLst>
              <a:ext uri="{FF2B5EF4-FFF2-40B4-BE49-F238E27FC236}">
                <a16:creationId xmlns:a16="http://schemas.microsoft.com/office/drawing/2014/main" xmlns="" id="{72DF4AF3-DB45-4D1E-BFE8-C43EF3CED817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98096" y="4365765"/>
            <a:ext cx="2377169" cy="665709"/>
          </a:xfrm>
          <a:prstGeom prst="rect">
            <a:avLst/>
          </a:prstGeom>
        </p:spPr>
      </p:pic>
      <p:sp>
        <p:nvSpPr>
          <p:cNvPr id="46" name="TextBox 1">
            <a:extLst>
              <a:ext uri="{FF2B5EF4-FFF2-40B4-BE49-F238E27FC236}">
                <a16:creationId xmlns:a16="http://schemas.microsoft.com/office/drawing/2014/main" xmlns="" id="{BEAD3972-288C-4C8E-BBD3-06B6E6916C86}"/>
              </a:ext>
            </a:extLst>
          </p:cNvPr>
          <p:cNvSpPr txBox="1"/>
          <p:nvPr/>
        </p:nvSpPr>
        <p:spPr>
          <a:xfrm>
            <a:off x="4976002" y="4928144"/>
            <a:ext cx="16183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chemeClr val="accent1"/>
                </a:solidFill>
                <a:latin typeface="Calibri Light" panose="020F0302020204030204" pitchFamily="34" charset="0"/>
              </a:rPr>
              <a:t>Isospin</a:t>
            </a:r>
            <a:r>
              <a:rPr lang="it-IT" sz="2000" b="1" dirty="0">
                <a:solidFill>
                  <a:schemeClr val="accent1"/>
                </a:solidFill>
                <a:latin typeface="Calibri Light" panose="020F0302020204030204" pitchFamily="34" charset="0"/>
              </a:rPr>
              <a:t> mixing </a:t>
            </a:r>
            <a:endParaRPr lang="en-US" sz="2000" b="1" dirty="0">
              <a:solidFill>
                <a:schemeClr val="accent1"/>
              </a:solidFill>
              <a:latin typeface="Calibri Light" panose="020F0302020204030204" pitchFamily="34" charset="0"/>
            </a:endParaRPr>
          </a:p>
        </p:txBody>
      </p:sp>
      <p:sp>
        <p:nvSpPr>
          <p:cNvPr id="47" name="Rettangolo 27">
            <a:extLst>
              <a:ext uri="{FF2B5EF4-FFF2-40B4-BE49-F238E27FC236}">
                <a16:creationId xmlns:a16="http://schemas.microsoft.com/office/drawing/2014/main" xmlns="" id="{918868FC-94FF-46A9-A2BD-8F8A62DE205E}"/>
              </a:ext>
            </a:extLst>
          </p:cNvPr>
          <p:cNvSpPr/>
          <p:nvPr/>
        </p:nvSpPr>
        <p:spPr>
          <a:xfrm rot="5400000">
            <a:off x="10519465" y="4755276"/>
            <a:ext cx="29329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1000" b="1" i="1" dirty="0">
                <a:latin typeface="Calibri Light" panose="020F0302020204030204" pitchFamily="34" charset="0"/>
              </a:rPr>
              <a:t>I.S. Towner  and </a:t>
            </a:r>
            <a:r>
              <a:rPr lang="it-IT" sz="1000" b="1" i="1" dirty="0">
                <a:latin typeface="Calibri Light" panose="020F0302020204030204" pitchFamily="34" charset="0"/>
              </a:rPr>
              <a:t>J.C. Hardy</a:t>
            </a:r>
            <a:r>
              <a:rPr lang="en-US" sz="1000" b="1" i="1" dirty="0">
                <a:latin typeface="Calibri Light" panose="020F0302020204030204" pitchFamily="34" charset="0"/>
              </a:rPr>
              <a:t>  PRC 82, 065501 (2010)</a:t>
            </a:r>
          </a:p>
        </p:txBody>
      </p:sp>
      <p:sp>
        <p:nvSpPr>
          <p:cNvPr id="48" name="Rettangolo 27">
            <a:extLst>
              <a:ext uri="{FF2B5EF4-FFF2-40B4-BE49-F238E27FC236}">
                <a16:creationId xmlns:a16="http://schemas.microsoft.com/office/drawing/2014/main" xmlns="" id="{C85B02BA-DA21-4C91-BC16-B2E92F0BF11D}"/>
              </a:ext>
            </a:extLst>
          </p:cNvPr>
          <p:cNvSpPr/>
          <p:nvPr/>
        </p:nvSpPr>
        <p:spPr>
          <a:xfrm>
            <a:off x="233847" y="6091771"/>
            <a:ext cx="44295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it-IT" sz="1400" b="1" i="1" dirty="0">
                <a:latin typeface="Calibri Light" panose="020F0302020204030204" pitchFamily="34" charset="0"/>
              </a:rPr>
              <a:t>N.Auerbach, PRC 79, 035502 (2009)</a:t>
            </a:r>
            <a:endParaRPr lang="en-US" sz="1400" b="1" i="1" dirty="0">
              <a:latin typeface="Calibri Light" panose="020F0302020204030204" pitchFamily="34" charset="0"/>
            </a:endParaRPr>
          </a:p>
        </p:txBody>
      </p:sp>
      <p:sp>
        <p:nvSpPr>
          <p:cNvPr id="49" name="Rettangolo 15">
            <a:extLst>
              <a:ext uri="{FF2B5EF4-FFF2-40B4-BE49-F238E27FC236}">
                <a16:creationId xmlns:a16="http://schemas.microsoft.com/office/drawing/2014/main" xmlns="" id="{4967C0CF-CA2B-41C0-8056-EE108E1F3685}"/>
              </a:ext>
            </a:extLst>
          </p:cNvPr>
          <p:cNvSpPr/>
          <p:nvPr/>
        </p:nvSpPr>
        <p:spPr>
          <a:xfrm>
            <a:off x="470408" y="4216411"/>
            <a:ext cx="2292099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Calibri Light" panose="020F0302020204030204" pitchFamily="34" charset="0"/>
              </a:rPr>
              <a:t>δ</a:t>
            </a:r>
            <a:r>
              <a:rPr lang="it-IT" sz="1400" baseline="-25000" dirty="0">
                <a:latin typeface="Calibri Light" panose="020F0302020204030204" pitchFamily="34" charset="0"/>
              </a:rPr>
              <a:t>C </a:t>
            </a:r>
            <a:r>
              <a:rPr lang="en-GB" sz="1400" dirty="0">
                <a:latin typeface="Calibri Light" panose="020F0302020204030204" pitchFamily="34" charset="0"/>
              </a:rPr>
              <a:t>is not directly measurable </a:t>
            </a:r>
          </a:p>
          <a:p>
            <a:r>
              <a:rPr lang="en-GB" sz="1400" dirty="0">
                <a:latin typeface="Calibri Light" panose="020F0302020204030204" pitchFamily="34" charset="0"/>
              </a:rPr>
              <a:t>         Auerbach proposed the following parametrization</a:t>
            </a:r>
            <a:r>
              <a:rPr lang="en-GB" dirty="0">
                <a:latin typeface="Calibri Light" panose="020F0302020204030204" pitchFamily="34" charset="0"/>
              </a:rPr>
              <a:t>:</a:t>
            </a:r>
            <a:endParaRPr lang="en-GB" dirty="0"/>
          </a:p>
        </p:txBody>
      </p:sp>
      <p:sp>
        <p:nvSpPr>
          <p:cNvPr id="50" name="CasellaDiTesto 19">
            <a:extLst>
              <a:ext uri="{FF2B5EF4-FFF2-40B4-BE49-F238E27FC236}">
                <a16:creationId xmlns:a16="http://schemas.microsoft.com/office/drawing/2014/main" xmlns="" id="{F083B615-0A46-460C-B223-898AD08C1629}"/>
              </a:ext>
            </a:extLst>
          </p:cNvPr>
          <p:cNvSpPr txBox="1"/>
          <p:nvPr/>
        </p:nvSpPr>
        <p:spPr>
          <a:xfrm>
            <a:off x="151816" y="610337"/>
            <a:ext cx="45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400" dirty="0" err="1">
                <a:latin typeface="Calibri Light" panose="020F0302020204030204" pitchFamily="34" charset="0"/>
              </a:rPr>
              <a:t>Measurement</a:t>
            </a:r>
            <a:r>
              <a:rPr lang="it-IT" sz="1400" dirty="0">
                <a:latin typeface="Calibri Light" panose="020F0302020204030204" pitchFamily="34" charset="0"/>
              </a:rPr>
              <a:t> of ß-</a:t>
            </a:r>
            <a:r>
              <a:rPr lang="it-IT" sz="1400" dirty="0" err="1">
                <a:latin typeface="Calibri Light" panose="020F0302020204030204" pitchFamily="34" charset="0"/>
              </a:rPr>
              <a:t>particle</a:t>
            </a:r>
            <a:r>
              <a:rPr lang="it-IT" sz="1400" dirty="0">
                <a:latin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</a:rPr>
              <a:t>anisotropy</a:t>
            </a:r>
            <a:r>
              <a:rPr lang="it-IT" sz="1400" dirty="0">
                <a:latin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</a:rPr>
              <a:t>emission</a:t>
            </a:r>
            <a:endParaRPr lang="it-IT" sz="1400" dirty="0">
              <a:latin typeface="Calibri Light" panose="020F03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400" dirty="0" err="1">
                <a:latin typeface="Calibri Light" panose="020F0302020204030204" pitchFamily="34" charset="0"/>
              </a:rPr>
              <a:t>Difficult</a:t>
            </a:r>
            <a:r>
              <a:rPr lang="it-IT" sz="1400" dirty="0">
                <a:latin typeface="Calibri Light" panose="020F0302020204030204" pitchFamily="34" charset="0"/>
              </a:rPr>
              <a:t> for </a:t>
            </a:r>
            <a:r>
              <a:rPr lang="it-IT" sz="1400" dirty="0" err="1">
                <a:latin typeface="Calibri Light" panose="020F0302020204030204" pitchFamily="34" charset="0"/>
              </a:rPr>
              <a:t>very</a:t>
            </a:r>
            <a:r>
              <a:rPr lang="it-IT" sz="1400" dirty="0">
                <a:latin typeface="Calibri Light" panose="020F0302020204030204" pitchFamily="34" charset="0"/>
              </a:rPr>
              <a:t> </a:t>
            </a:r>
            <a:r>
              <a:rPr lang="it-IT" sz="1400" dirty="0" err="1">
                <a:latin typeface="Calibri Light" panose="020F0302020204030204" pitchFamily="34" charset="0"/>
              </a:rPr>
              <a:t>unstable</a:t>
            </a:r>
            <a:r>
              <a:rPr lang="it-IT" sz="1400" dirty="0">
                <a:latin typeface="Calibri Light" panose="020F0302020204030204" pitchFamily="34" charset="0"/>
              </a:rPr>
              <a:t> nuclei </a:t>
            </a:r>
            <a:endParaRPr lang="en-GB" sz="1400" dirty="0">
              <a:latin typeface="Calibri Light" panose="020F0302020204030204" pitchFamily="34" charset="0"/>
            </a:endParaRP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xmlns="" id="{09466D6E-2891-4FAE-906C-B441DA9802A8}"/>
              </a:ext>
            </a:extLst>
          </p:cNvPr>
          <p:cNvSpPr/>
          <p:nvPr/>
        </p:nvSpPr>
        <p:spPr>
          <a:xfrm>
            <a:off x="5006818" y="4462159"/>
            <a:ext cx="415821" cy="37611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ccia a destra 18">
            <a:extLst>
              <a:ext uri="{FF2B5EF4-FFF2-40B4-BE49-F238E27FC236}">
                <a16:creationId xmlns:a16="http://schemas.microsoft.com/office/drawing/2014/main" xmlns="" id="{8F6F6F1E-CCD0-4FFB-81C9-DEF6E4FF22B0}"/>
              </a:ext>
            </a:extLst>
          </p:cNvPr>
          <p:cNvSpPr/>
          <p:nvPr/>
        </p:nvSpPr>
        <p:spPr>
          <a:xfrm>
            <a:off x="526331" y="4548563"/>
            <a:ext cx="278868" cy="135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151816" y="1383383"/>
            <a:ext cx="174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Partial half-life of transition</a:t>
            </a:r>
          </a:p>
        </p:txBody>
      </p:sp>
    </p:spTree>
    <p:extLst>
      <p:ext uri="{BB962C8B-B14F-4D97-AF65-F5344CB8AC3E}">
        <p14:creationId xmlns:p14="http://schemas.microsoft.com/office/powerpoint/2010/main" val="1942415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327638" y="3767267"/>
            <a:ext cx="279918" cy="197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61B2647-4F42-4A22-A217-FEAE75B70C82}"/>
              </a:ext>
            </a:extLst>
          </p:cNvPr>
          <p:cNvSpPr/>
          <p:nvPr/>
        </p:nvSpPr>
        <p:spPr>
          <a:xfrm>
            <a:off x="287542" y="2410287"/>
            <a:ext cx="4147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Coulomb interaction (that is much weaker than the nuclear interaction)  breaks the Isospin symmetry inducing a </a:t>
            </a:r>
            <a:r>
              <a:rPr lang="en-GB" sz="2000" b="1" dirty="0">
                <a:latin typeface="+mj-lt"/>
              </a:rPr>
              <a:t>mixing</a:t>
            </a:r>
            <a:r>
              <a:rPr lang="en-GB" sz="2000" dirty="0">
                <a:latin typeface="+mj-lt"/>
              </a:rPr>
              <a:t> between state with different Isospin          Perturbative approach	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54" y="3964353"/>
            <a:ext cx="5027230" cy="13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767503" y="3255826"/>
            <a:ext cx="222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Isovector part of the Coulomb potential</a:t>
            </a:r>
            <a:endParaRPr lang="it-IT" dirty="0">
              <a:latin typeface="+mj-lt"/>
            </a:endParaRPr>
          </a:p>
        </p:txBody>
      </p:sp>
      <p:sp>
        <p:nvSpPr>
          <p:cNvPr id="35" name="Rettangolo 16">
            <a:extLst>
              <a:ext uri="{FF2B5EF4-FFF2-40B4-BE49-F238E27FC236}">
                <a16:creationId xmlns:a16="http://schemas.microsoft.com/office/drawing/2014/main" xmlns="" id="{8F6E0B3C-2E1E-4F9D-97F4-EC074E963AD4}"/>
              </a:ext>
            </a:extLst>
          </p:cNvPr>
          <p:cNvSpPr/>
          <p:nvPr/>
        </p:nvSpPr>
        <p:spPr>
          <a:xfrm>
            <a:off x="4817427" y="3319887"/>
            <a:ext cx="159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Mixing probability in the g.s.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Rettangolo 22">
            <a:extLst>
              <a:ext uri="{FF2B5EF4-FFF2-40B4-BE49-F238E27FC236}">
                <a16:creationId xmlns:a16="http://schemas.microsoft.com/office/drawing/2014/main" xmlns="" id="{5F0F679F-AAD1-47A5-96FC-DC2985BB45B4}"/>
              </a:ext>
            </a:extLst>
          </p:cNvPr>
          <p:cNvSpPr/>
          <p:nvPr/>
        </p:nvSpPr>
        <p:spPr>
          <a:xfrm>
            <a:off x="7741878" y="5461441"/>
            <a:ext cx="2833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Becomes important between states closed in energy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16923" y="0"/>
            <a:ext cx="4888202" cy="1626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Isospin Symmetry</a:t>
            </a:r>
            <a:br>
              <a:rPr lang="it-IT"/>
            </a:br>
            <a:r>
              <a:rPr lang="it-IT"/>
              <a:t>Breaking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9" y="49235"/>
            <a:ext cx="3859385" cy="28367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9" y="4599106"/>
            <a:ext cx="3492860" cy="71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10">
            <a:extLst>
              <a:ext uri="{FF2B5EF4-FFF2-40B4-BE49-F238E27FC236}">
                <a16:creationId xmlns:a16="http://schemas.microsoft.com/office/drawing/2014/main" xmlns="" id="{34A6F189-E87B-49C8-B3F3-95E9B6C7D549}"/>
              </a:ext>
            </a:extLst>
          </p:cNvPr>
          <p:cNvSpPr txBox="1"/>
          <p:nvPr/>
        </p:nvSpPr>
        <p:spPr>
          <a:xfrm>
            <a:off x="216923" y="5313661"/>
            <a:ext cx="22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Ground State</a:t>
            </a:r>
            <a:endParaRPr lang="it-IT" dirty="0">
              <a:latin typeface="+mj-lt"/>
            </a:endParaRPr>
          </a:p>
        </p:txBody>
      </p:sp>
      <p:pic>
        <p:nvPicPr>
          <p:cNvPr id="25" name="Ovale" descr="Ova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5041" y="4578795"/>
            <a:ext cx="667866" cy="631320"/>
          </a:xfrm>
          <a:prstGeom prst="rect">
            <a:avLst/>
          </a:prstGeom>
        </p:spPr>
      </p:pic>
      <p:pic>
        <p:nvPicPr>
          <p:cNvPr id="27" name="Ovale" descr="Ovale"/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988331" y="4253126"/>
            <a:ext cx="667866" cy="631320"/>
          </a:xfrm>
          <a:prstGeom prst="rect">
            <a:avLst/>
          </a:prstGeom>
        </p:spPr>
      </p:pic>
      <p:pic>
        <p:nvPicPr>
          <p:cNvPr id="40" name="Ovale" descr="Ovale"/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535665" y="3996331"/>
            <a:ext cx="667866" cy="631320"/>
          </a:xfrm>
          <a:prstGeom prst="rect">
            <a:avLst/>
          </a:prstGeom>
        </p:spPr>
      </p:pic>
      <p:pic>
        <p:nvPicPr>
          <p:cNvPr id="41" name="Micrometric dust grains (i.e. scattered light): SPHERE…" descr="Micrometric dust grains (i.e. scattered light): SPHERE…"/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425969" y="4650169"/>
            <a:ext cx="1049642" cy="5041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2" name="Linea di collegamento" descr="Linea di collegamento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548984" flipH="1">
            <a:off x="894289" y="4698148"/>
            <a:ext cx="206863" cy="81270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5747657" y="4041503"/>
            <a:ext cx="326572" cy="278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7" idx="0"/>
          </p:cNvCxnSpPr>
          <p:nvPr/>
        </p:nvCxnSpPr>
        <p:spPr>
          <a:xfrm>
            <a:off x="8906069" y="5127255"/>
            <a:ext cx="252536" cy="334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069355" y="3654685"/>
            <a:ext cx="698149" cy="2854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327638" y="3767267"/>
            <a:ext cx="279918" cy="197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+mj-lt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61B2647-4F42-4A22-A217-FEAE75B70C82}"/>
              </a:ext>
            </a:extLst>
          </p:cNvPr>
          <p:cNvSpPr/>
          <p:nvPr/>
        </p:nvSpPr>
        <p:spPr>
          <a:xfrm>
            <a:off x="287542" y="2410287"/>
            <a:ext cx="41474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The Coulomb interaction (that is much weaker than the nuclear interaction)  breaks the Isospin symmetry inducing a </a:t>
            </a:r>
            <a:r>
              <a:rPr lang="en-GB" sz="2000" b="1" dirty="0">
                <a:latin typeface="+mj-lt"/>
              </a:rPr>
              <a:t>mixing</a:t>
            </a:r>
            <a:r>
              <a:rPr lang="en-GB" sz="2000" dirty="0">
                <a:latin typeface="+mj-lt"/>
              </a:rPr>
              <a:t> between state with different Isospin          Perturbative approach	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23C9DB07-B381-4CE9-BAFA-8D05B0885100}"/>
              </a:ext>
            </a:extLst>
          </p:cNvPr>
          <p:cNvSpPr/>
          <p:nvPr/>
        </p:nvSpPr>
        <p:spPr>
          <a:xfrm>
            <a:off x="9079689" y="633862"/>
            <a:ext cx="2752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dirty="0">
                <a:solidFill>
                  <a:srgbClr val="C00000"/>
                </a:solidFill>
                <a:latin typeface="+mj-lt"/>
              </a:rPr>
              <a:t>How </a:t>
            </a:r>
            <a:r>
              <a:rPr lang="en-US" sz="2800" b="1" dirty="0">
                <a:solidFill>
                  <a:srgbClr val="C00000"/>
                </a:solidFill>
                <a:latin typeface="+mj-lt"/>
              </a:rPr>
              <a:t>much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2800" b="1" dirty="0" err="1">
                <a:solidFill>
                  <a:srgbClr val="C00000"/>
                </a:solidFill>
                <a:latin typeface="+mj-lt"/>
              </a:rPr>
              <a:t>is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800" b="1" dirty="0">
                <a:solidFill>
                  <a:srgbClr val="C00000"/>
                </a:solidFill>
                <a:latin typeface="+mj-lt"/>
              </a:rPr>
              <a:t>it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? </a:t>
            </a:r>
            <a:r>
              <a:rPr lang="el-GR" sz="2800" b="1" dirty="0">
                <a:solidFill>
                  <a:srgbClr val="C00000"/>
                </a:solidFill>
                <a:latin typeface="+mj-lt"/>
              </a:rPr>
              <a:t>α</a:t>
            </a:r>
            <a:r>
              <a:rPr lang="it-IT" sz="2800" b="1" baseline="30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it-IT" sz="2800" b="1" dirty="0">
                <a:solidFill>
                  <a:srgbClr val="C00000"/>
                </a:solidFill>
                <a:latin typeface="+mj-lt"/>
              </a:rPr>
              <a:t> vs E* ?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54" y="3964353"/>
            <a:ext cx="5027230" cy="13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9767503" y="3255826"/>
            <a:ext cx="222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Isovector part of the Coulomb potential</a:t>
            </a:r>
            <a:endParaRPr lang="it-IT" dirty="0">
              <a:latin typeface="+mj-lt"/>
            </a:endParaRPr>
          </a:p>
        </p:txBody>
      </p:sp>
      <p:sp>
        <p:nvSpPr>
          <p:cNvPr id="35" name="Rettangolo 16">
            <a:extLst>
              <a:ext uri="{FF2B5EF4-FFF2-40B4-BE49-F238E27FC236}">
                <a16:creationId xmlns:a16="http://schemas.microsoft.com/office/drawing/2014/main" xmlns="" id="{8F6E0B3C-2E1E-4F9D-97F4-EC074E963AD4}"/>
              </a:ext>
            </a:extLst>
          </p:cNvPr>
          <p:cNvSpPr/>
          <p:nvPr/>
        </p:nvSpPr>
        <p:spPr>
          <a:xfrm>
            <a:off x="4817427" y="3319887"/>
            <a:ext cx="1598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Mixing probability in the g.s.</a:t>
            </a:r>
            <a:endParaRPr lang="en-US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7" name="Rettangolo 22">
            <a:extLst>
              <a:ext uri="{FF2B5EF4-FFF2-40B4-BE49-F238E27FC236}">
                <a16:creationId xmlns:a16="http://schemas.microsoft.com/office/drawing/2014/main" xmlns="" id="{5F0F679F-AAD1-47A5-96FC-DC2985BB45B4}"/>
              </a:ext>
            </a:extLst>
          </p:cNvPr>
          <p:cNvSpPr/>
          <p:nvPr/>
        </p:nvSpPr>
        <p:spPr>
          <a:xfrm>
            <a:off x="7741878" y="5461441"/>
            <a:ext cx="2833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+mj-lt"/>
              </a:rPr>
              <a:t>Becomes important between states closed in energy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16923" y="0"/>
            <a:ext cx="4888202" cy="1626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Isospin Symmetry</a:t>
            </a:r>
            <a:br>
              <a:rPr lang="it-IT"/>
            </a:br>
            <a:r>
              <a:rPr lang="it-IT"/>
              <a:t>Breaking</a:t>
            </a:r>
            <a:endParaRPr lang="it-I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59" y="49235"/>
            <a:ext cx="3859385" cy="283677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39" y="4599106"/>
            <a:ext cx="3492860" cy="71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0">
            <a:extLst>
              <a:ext uri="{FF2B5EF4-FFF2-40B4-BE49-F238E27FC236}">
                <a16:creationId xmlns:a16="http://schemas.microsoft.com/office/drawing/2014/main" xmlns="" id="{34A6F189-E87B-49C8-B3F3-95E9B6C7D549}"/>
              </a:ext>
            </a:extLst>
          </p:cNvPr>
          <p:cNvSpPr txBox="1"/>
          <p:nvPr/>
        </p:nvSpPr>
        <p:spPr>
          <a:xfrm>
            <a:off x="216923" y="5313661"/>
            <a:ext cx="222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+mj-lt"/>
              </a:rPr>
              <a:t>Ground State</a:t>
            </a:r>
            <a:endParaRPr lang="it-IT" dirty="0">
              <a:latin typeface="+mj-lt"/>
            </a:endParaRPr>
          </a:p>
        </p:txBody>
      </p:sp>
      <p:pic>
        <p:nvPicPr>
          <p:cNvPr id="27" name="Ovale" descr="Ovale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5041" y="4578795"/>
            <a:ext cx="667866" cy="631320"/>
          </a:xfrm>
          <a:prstGeom prst="rect">
            <a:avLst/>
          </a:prstGeom>
        </p:spPr>
      </p:pic>
      <p:pic>
        <p:nvPicPr>
          <p:cNvPr id="39" name="Ovale" descr="Ovale"/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5988331" y="4253126"/>
            <a:ext cx="667866" cy="631320"/>
          </a:xfrm>
          <a:prstGeom prst="rect">
            <a:avLst/>
          </a:prstGeom>
        </p:spPr>
      </p:pic>
      <p:pic>
        <p:nvPicPr>
          <p:cNvPr id="40" name="Ovale" descr="Ovale"/>
          <p:cNvPicPr>
            <a:picLocks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535665" y="3996331"/>
            <a:ext cx="667866" cy="631320"/>
          </a:xfrm>
          <a:prstGeom prst="rect">
            <a:avLst/>
          </a:prstGeom>
        </p:spPr>
      </p:pic>
      <p:pic>
        <p:nvPicPr>
          <p:cNvPr id="41" name="Micrometric dust grains (i.e. scattered light): SPHERE…" descr="Micrometric dust grains (i.e. scattered light): SPHERE…"/>
          <p:cNvPicPr>
            <a:picLocks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425969" y="4650169"/>
            <a:ext cx="1049642" cy="5041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2" name="Linea di collegamento" descr="Linea di collegamento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548984" flipH="1">
            <a:off x="894289" y="4698148"/>
            <a:ext cx="206863" cy="812704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>
            <a:off x="5747657" y="4041503"/>
            <a:ext cx="326572" cy="2785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906069" y="5127255"/>
            <a:ext cx="252536" cy="33418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9069355" y="3654685"/>
            <a:ext cx="698149" cy="28549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4/15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84552" y="265754"/>
            <a:ext cx="5427948" cy="970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Compound nuclei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26100" y="2866718"/>
            <a:ext cx="428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Compound nuclear reactions take place when a projectile is captured, creating a compound nucleus in an excited energy state which subsequently decays.</a:t>
            </a:r>
          </a:p>
        </p:txBody>
      </p:sp>
      <p:pic>
        <p:nvPicPr>
          <p:cNvPr id="10" name="Compound_nuclear_reactio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58989" y="1989942"/>
            <a:ext cx="5212773" cy="336951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5/15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4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19" y="300523"/>
            <a:ext cx="5498386" cy="970450"/>
          </a:xfrm>
        </p:spPr>
        <p:txBody>
          <a:bodyPr>
            <a:normAutofit/>
          </a:bodyPr>
          <a:lstStyle/>
          <a:p>
            <a:r>
              <a:rPr lang="it-IT" dirty="0"/>
              <a:t>... In compound nuclei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67" y="3365392"/>
            <a:ext cx="3478698" cy="1136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 rot="16200000">
            <a:off x="2712398" y="3245649"/>
            <a:ext cx="702801" cy="75110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8631" y="2454808"/>
            <a:ext cx="229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  <a:latin typeface="+mj-lt"/>
              </a:rPr>
              <a:t>Coulomb Spreading width : weak E* dependence</a:t>
            </a:r>
          </a:p>
        </p:txBody>
      </p:sp>
      <p:sp>
        <p:nvSpPr>
          <p:cNvPr id="22" name="Oval 21"/>
          <p:cNvSpPr/>
          <p:nvPr/>
        </p:nvSpPr>
        <p:spPr>
          <a:xfrm rot="16200000">
            <a:off x="2712400" y="3923753"/>
            <a:ext cx="702799" cy="751103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38887" y="2467554"/>
            <a:ext cx="27584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accent4"/>
                </a:solidFill>
                <a:latin typeface="+mj-lt"/>
              </a:rPr>
              <a:t>Compound nucleus decay width: strong E* dependence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End First-Year of the PhD students: Workshop 2018                                                                                                                                             Giulia Gosta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r>
              <a:rPr lang="en-US" dirty="0" smtClean="0"/>
              <a:t>6/15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2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2683C6"/>
      </a:accent1>
      <a:accent2>
        <a:srgbClr val="124163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18035</TotalTime>
  <Words>2860</Words>
  <Application>Microsoft Office PowerPoint</Application>
  <PresentationFormat>Personalizzato</PresentationFormat>
  <Paragraphs>518</Paragraphs>
  <Slides>50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Retrospect</vt:lpstr>
      <vt:lpstr>Study of the Isospin Symmetry in 60Zn</vt:lpstr>
      <vt:lpstr>Outline</vt:lpstr>
      <vt:lpstr>The isospin symmetry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... In compound nuclei</vt:lpstr>
      <vt:lpstr>Presentazione standard di PowerPoint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How can we measure it ?</vt:lpstr>
      <vt:lpstr>The experiment</vt:lpstr>
      <vt:lpstr>Presentazione standard di PowerPoint</vt:lpstr>
      <vt:lpstr>Presentazione standard di PowerPoint</vt:lpstr>
      <vt:lpstr>Presentazione standard di PowerPoint</vt:lpstr>
      <vt:lpstr>The experimental setup</vt:lpstr>
      <vt:lpstr>The experimental setup</vt:lpstr>
      <vt:lpstr>Pre-analysis </vt:lpstr>
      <vt:lpstr>Pre-analysis </vt:lpstr>
      <vt:lpstr>Pre-analysis </vt:lpstr>
      <vt:lpstr>Pre-analysis </vt:lpstr>
      <vt:lpstr>Pre-analysis </vt:lpstr>
      <vt:lpstr>Gate on time peak</vt:lpstr>
      <vt:lpstr>Gate on time peak</vt:lpstr>
      <vt:lpstr>Gate on time peak</vt:lpstr>
      <vt:lpstr>Gate on time peak</vt:lpstr>
      <vt:lpstr>Gate on time peak</vt:lpstr>
      <vt:lpstr>Gate on time peak</vt:lpstr>
      <vt:lpstr>Compare with statistical model</vt:lpstr>
      <vt:lpstr>Compare with statistical model</vt:lpstr>
      <vt:lpstr>Isospin Mixing beyond nuclear structure</vt:lpstr>
      <vt:lpstr>Super-allowed Fermi transitions are excellent probes for testing properties of weak interaction. </vt:lpstr>
      <vt:lpstr>Conclusion</vt:lpstr>
      <vt:lpstr>Presentazione standard di PowerPoint</vt:lpstr>
      <vt:lpstr>... In compound nuclei</vt:lpstr>
      <vt:lpstr>Time-walk and drift correction</vt:lpstr>
      <vt:lpstr>Time of flight teqnique</vt:lpstr>
      <vt:lpstr>Compound nucleus decay</vt:lpstr>
      <vt:lpstr>Statistical Model Tuning: </vt:lpstr>
      <vt:lpstr>Previous results: Isospin mixing in 80Zr </vt:lpstr>
      <vt:lpstr>Super-allowed Fermi</vt:lpstr>
    </vt:vector>
  </TitlesOfParts>
  <Company>INFN-MI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Gosta</dc:creator>
  <cp:lastModifiedBy>zanzani</cp:lastModifiedBy>
  <cp:revision>305</cp:revision>
  <dcterms:created xsi:type="dcterms:W3CDTF">2018-08-06T08:36:37Z</dcterms:created>
  <dcterms:modified xsi:type="dcterms:W3CDTF">2018-10-09T06:09:54Z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